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10" r:id="rId3"/>
    <p:sldId id="311" r:id="rId4"/>
    <p:sldId id="302" r:id="rId5"/>
    <p:sldId id="309" r:id="rId6"/>
    <p:sldId id="301" r:id="rId7"/>
    <p:sldId id="303" r:id="rId8"/>
    <p:sldId id="300" r:id="rId9"/>
    <p:sldId id="304" r:id="rId10"/>
    <p:sldId id="298" r:id="rId11"/>
    <p:sldId id="299" r:id="rId12"/>
    <p:sldId id="287" r:id="rId13"/>
    <p:sldId id="288" r:id="rId14"/>
    <p:sldId id="289" r:id="rId15"/>
    <p:sldId id="290" r:id="rId16"/>
    <p:sldId id="291" r:id="rId17"/>
    <p:sldId id="264" r:id="rId18"/>
    <p:sldId id="265" r:id="rId19"/>
    <p:sldId id="261" r:id="rId20"/>
    <p:sldId id="267" r:id="rId21"/>
    <p:sldId id="279" r:id="rId22"/>
    <p:sldId id="308" r:id="rId23"/>
    <p:sldId id="306" r:id="rId24"/>
    <p:sldId id="307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94C98-5253-4ADB-A7F9-2122C5D5DF8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93A3B0B-96B4-43C5-A8B1-EF91A0E1EC95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ASET BANGSA</a:t>
          </a:r>
        </a:p>
      </dgm:t>
    </dgm:pt>
    <dgm:pt modelId="{5024A963-A272-42C8-B7E7-45C31197B0D2}" type="parTrans" cxnId="{28ECC95C-2134-41B6-98EA-8D809A705D9E}">
      <dgm:prSet/>
      <dgm:spPr/>
      <dgm:t>
        <a:bodyPr/>
        <a:lstStyle/>
        <a:p>
          <a:endParaRPr lang="id-ID"/>
        </a:p>
      </dgm:t>
    </dgm:pt>
    <dgm:pt modelId="{0A7C1568-D23C-49A8-9982-DE7A07D49CE1}" type="sibTrans" cxnId="{28ECC95C-2134-41B6-98EA-8D809A705D9E}">
      <dgm:prSet/>
      <dgm:spPr/>
      <dgm:t>
        <a:bodyPr/>
        <a:lstStyle/>
        <a:p>
          <a:endParaRPr lang="id-ID"/>
        </a:p>
      </dgm:t>
    </dgm:pt>
    <dgm:pt modelId="{FE95E133-E942-4D22-ABE6-39A27D993995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MELANJUTKAN PEMBANGUNAN</a:t>
          </a:r>
        </a:p>
      </dgm:t>
    </dgm:pt>
    <dgm:pt modelId="{FED8921F-B115-4826-89FA-0ED5572E3A8E}" type="parTrans" cxnId="{61097EAD-8A39-491B-AD97-9DFEA35466F5}">
      <dgm:prSet/>
      <dgm:spPr/>
      <dgm:t>
        <a:bodyPr/>
        <a:lstStyle/>
        <a:p>
          <a:endParaRPr lang="id-ID"/>
        </a:p>
      </dgm:t>
    </dgm:pt>
    <dgm:pt modelId="{25185FC4-9421-4B69-B52F-24667CB6D712}" type="sibTrans" cxnId="{61097EAD-8A39-491B-AD97-9DFEA35466F5}">
      <dgm:prSet/>
      <dgm:spPr/>
      <dgm:t>
        <a:bodyPr/>
        <a:lstStyle/>
        <a:p>
          <a:endParaRPr lang="id-ID"/>
        </a:p>
      </dgm:t>
    </dgm:pt>
    <dgm:pt modelId="{937B8096-5A30-41AA-B3FB-60FEDFCAD3FA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MENGANGKAT HARGA DIRI BANGSA</a:t>
          </a:r>
        </a:p>
      </dgm:t>
    </dgm:pt>
    <dgm:pt modelId="{AE689A72-8EF1-4FFD-BEB7-1EB3691DBC90}" type="parTrans" cxnId="{ADFDF331-A3D5-4490-BFEE-098B0719C223}">
      <dgm:prSet/>
      <dgm:spPr/>
      <dgm:t>
        <a:bodyPr/>
        <a:lstStyle/>
        <a:p>
          <a:endParaRPr lang="id-ID"/>
        </a:p>
      </dgm:t>
    </dgm:pt>
    <dgm:pt modelId="{7292F075-FDEF-49CA-85F0-C4B7A4EA542A}" type="sibTrans" cxnId="{ADFDF331-A3D5-4490-BFEE-098B0719C223}">
      <dgm:prSet/>
      <dgm:spPr/>
      <dgm:t>
        <a:bodyPr/>
        <a:lstStyle/>
        <a:p>
          <a:endParaRPr lang="id-ID"/>
        </a:p>
      </dgm:t>
    </dgm:pt>
    <dgm:pt modelId="{784F8697-FC71-4E00-8EAC-ECDB2D617611}">
      <dgm:prSet phldrT="[Text]"/>
      <dgm:spPr>
        <a:solidFill>
          <a:srgbClr val="0070C0"/>
        </a:solidFill>
      </dgm:spPr>
      <dgm:t>
        <a:bodyPr/>
        <a:lstStyle/>
        <a:p>
          <a:r>
            <a:rPr lang="id-ID" dirty="0"/>
            <a:t>CALON PEMINPIN BANGSA</a:t>
          </a:r>
        </a:p>
      </dgm:t>
    </dgm:pt>
    <dgm:pt modelId="{870BE414-2D80-42AF-8E18-BAAC1C40BFE9}" type="parTrans" cxnId="{E11A86B9-4495-491E-8558-6307CD37AE4F}">
      <dgm:prSet/>
      <dgm:spPr/>
      <dgm:t>
        <a:bodyPr/>
        <a:lstStyle/>
        <a:p>
          <a:endParaRPr lang="id-ID"/>
        </a:p>
      </dgm:t>
    </dgm:pt>
    <dgm:pt modelId="{3DF57802-E27C-4C03-8B26-2D5867778A12}" type="sibTrans" cxnId="{E11A86B9-4495-491E-8558-6307CD37AE4F}">
      <dgm:prSet/>
      <dgm:spPr/>
      <dgm:t>
        <a:bodyPr/>
        <a:lstStyle/>
        <a:p>
          <a:endParaRPr lang="id-ID"/>
        </a:p>
      </dgm:t>
    </dgm:pt>
    <dgm:pt modelId="{46098B1F-64A0-4467-A14F-CFA8837A9D29}">
      <dgm:prSet phldrT="[Text]"/>
      <dgm:spPr/>
      <dgm:t>
        <a:bodyPr/>
        <a:lstStyle/>
        <a:p>
          <a:r>
            <a:rPr lang="id-ID" dirty="0"/>
            <a:t>MENENTUKAN MASA DEPAN BANGSA</a:t>
          </a:r>
        </a:p>
      </dgm:t>
    </dgm:pt>
    <dgm:pt modelId="{A4A20A98-90C5-49B3-B5EE-DDF78185E692}" type="parTrans" cxnId="{B1821434-686B-478D-9AEB-16808ED5400F}">
      <dgm:prSet/>
      <dgm:spPr/>
      <dgm:t>
        <a:bodyPr/>
        <a:lstStyle/>
        <a:p>
          <a:endParaRPr lang="id-ID"/>
        </a:p>
      </dgm:t>
    </dgm:pt>
    <dgm:pt modelId="{3513752E-B4B8-4F1D-8594-740009C4FE1F}" type="sibTrans" cxnId="{B1821434-686B-478D-9AEB-16808ED5400F}">
      <dgm:prSet/>
      <dgm:spPr/>
      <dgm:t>
        <a:bodyPr/>
        <a:lstStyle/>
        <a:p>
          <a:endParaRPr lang="id-ID"/>
        </a:p>
      </dgm:t>
    </dgm:pt>
    <dgm:pt modelId="{C401BCC7-5A35-467A-85CD-78CC45B1AA12}" type="pres">
      <dgm:prSet presAssocID="{BC194C98-5253-4ADB-A7F9-2122C5D5DF8E}" presName="cycle" presStyleCnt="0">
        <dgm:presLayoutVars>
          <dgm:dir/>
          <dgm:resizeHandles val="exact"/>
        </dgm:presLayoutVars>
      </dgm:prSet>
      <dgm:spPr/>
    </dgm:pt>
    <dgm:pt modelId="{D8D63EEF-45E5-4CBA-A789-6B2E2F109237}" type="pres">
      <dgm:prSet presAssocID="{093A3B0B-96B4-43C5-A8B1-EF91A0E1EC95}" presName="node" presStyleLbl="node1" presStyleIdx="0" presStyleCnt="5">
        <dgm:presLayoutVars>
          <dgm:bulletEnabled val="1"/>
        </dgm:presLayoutVars>
      </dgm:prSet>
      <dgm:spPr/>
    </dgm:pt>
    <dgm:pt modelId="{9BFCCC51-09D1-441F-BF7F-315CB39CD6AB}" type="pres">
      <dgm:prSet presAssocID="{093A3B0B-96B4-43C5-A8B1-EF91A0E1EC95}" presName="spNode" presStyleCnt="0"/>
      <dgm:spPr/>
    </dgm:pt>
    <dgm:pt modelId="{F661A4B3-C912-45EF-86BA-931DC503C1BF}" type="pres">
      <dgm:prSet presAssocID="{0A7C1568-D23C-49A8-9982-DE7A07D49CE1}" presName="sibTrans" presStyleLbl="sibTrans1D1" presStyleIdx="0" presStyleCnt="5"/>
      <dgm:spPr/>
    </dgm:pt>
    <dgm:pt modelId="{02CED194-94BF-4143-AAC9-4C93B11F2ABB}" type="pres">
      <dgm:prSet presAssocID="{FE95E133-E942-4D22-ABE6-39A27D993995}" presName="node" presStyleLbl="node1" presStyleIdx="1" presStyleCnt="5">
        <dgm:presLayoutVars>
          <dgm:bulletEnabled val="1"/>
        </dgm:presLayoutVars>
      </dgm:prSet>
      <dgm:spPr/>
    </dgm:pt>
    <dgm:pt modelId="{C27E4FDB-C559-4951-BA80-7F4BDE62AD76}" type="pres">
      <dgm:prSet presAssocID="{FE95E133-E942-4D22-ABE6-39A27D993995}" presName="spNode" presStyleCnt="0"/>
      <dgm:spPr/>
    </dgm:pt>
    <dgm:pt modelId="{059A90F8-E8BA-4D8E-9325-7389E6963269}" type="pres">
      <dgm:prSet presAssocID="{25185FC4-9421-4B69-B52F-24667CB6D712}" presName="sibTrans" presStyleLbl="sibTrans1D1" presStyleIdx="1" presStyleCnt="5"/>
      <dgm:spPr/>
    </dgm:pt>
    <dgm:pt modelId="{C8680B78-F407-4505-9764-42CAE593CA26}" type="pres">
      <dgm:prSet presAssocID="{937B8096-5A30-41AA-B3FB-60FEDFCAD3FA}" presName="node" presStyleLbl="node1" presStyleIdx="2" presStyleCnt="5" custRadScaleRad="97372" custRadScaleInc="-5392">
        <dgm:presLayoutVars>
          <dgm:bulletEnabled val="1"/>
        </dgm:presLayoutVars>
      </dgm:prSet>
      <dgm:spPr/>
    </dgm:pt>
    <dgm:pt modelId="{269E9E12-90FF-4002-B220-32E1DE4F1BFE}" type="pres">
      <dgm:prSet presAssocID="{937B8096-5A30-41AA-B3FB-60FEDFCAD3FA}" presName="spNode" presStyleCnt="0"/>
      <dgm:spPr/>
    </dgm:pt>
    <dgm:pt modelId="{C3A42BB6-6024-4D53-A95F-A00D867F3619}" type="pres">
      <dgm:prSet presAssocID="{7292F075-FDEF-49CA-85F0-C4B7A4EA542A}" presName="sibTrans" presStyleLbl="sibTrans1D1" presStyleIdx="2" presStyleCnt="5"/>
      <dgm:spPr/>
    </dgm:pt>
    <dgm:pt modelId="{E77ACD84-1377-46CD-BD75-B80AB3E6FBF7}" type="pres">
      <dgm:prSet presAssocID="{784F8697-FC71-4E00-8EAC-ECDB2D617611}" presName="node" presStyleLbl="node1" presStyleIdx="3" presStyleCnt="5">
        <dgm:presLayoutVars>
          <dgm:bulletEnabled val="1"/>
        </dgm:presLayoutVars>
      </dgm:prSet>
      <dgm:spPr/>
    </dgm:pt>
    <dgm:pt modelId="{8DAFA64E-FEF4-40E5-B6CE-DFE27A53AF29}" type="pres">
      <dgm:prSet presAssocID="{784F8697-FC71-4E00-8EAC-ECDB2D617611}" presName="spNode" presStyleCnt="0"/>
      <dgm:spPr/>
    </dgm:pt>
    <dgm:pt modelId="{66E205B2-91FB-47FF-826F-6DA3EC311F2C}" type="pres">
      <dgm:prSet presAssocID="{3DF57802-E27C-4C03-8B26-2D5867778A12}" presName="sibTrans" presStyleLbl="sibTrans1D1" presStyleIdx="3" presStyleCnt="5"/>
      <dgm:spPr/>
    </dgm:pt>
    <dgm:pt modelId="{4C70005A-6292-4C52-94CE-828A03BFF885}" type="pres">
      <dgm:prSet presAssocID="{46098B1F-64A0-4467-A14F-CFA8837A9D29}" presName="node" presStyleLbl="node1" presStyleIdx="4" presStyleCnt="5">
        <dgm:presLayoutVars>
          <dgm:bulletEnabled val="1"/>
        </dgm:presLayoutVars>
      </dgm:prSet>
      <dgm:spPr/>
    </dgm:pt>
    <dgm:pt modelId="{12D8E5F3-5B1D-4612-AB0C-BF985C6C08FE}" type="pres">
      <dgm:prSet presAssocID="{46098B1F-64A0-4467-A14F-CFA8837A9D29}" presName="spNode" presStyleCnt="0"/>
      <dgm:spPr/>
    </dgm:pt>
    <dgm:pt modelId="{B172895A-AE83-4376-A70D-326C5A5C24C3}" type="pres">
      <dgm:prSet presAssocID="{3513752E-B4B8-4F1D-8594-740009C4FE1F}" presName="sibTrans" presStyleLbl="sibTrans1D1" presStyleIdx="4" presStyleCnt="5"/>
      <dgm:spPr/>
    </dgm:pt>
  </dgm:ptLst>
  <dgm:cxnLst>
    <dgm:cxn modelId="{20D80315-43CC-40C0-AF38-CF765A6F8D26}" type="presOf" srcId="{7292F075-FDEF-49CA-85F0-C4B7A4EA542A}" destId="{C3A42BB6-6024-4D53-A95F-A00D867F3619}" srcOrd="0" destOrd="0" presId="urn:microsoft.com/office/officeart/2005/8/layout/cycle5"/>
    <dgm:cxn modelId="{AAD1AB26-915D-4D0E-8034-541A66BCB3CA}" type="presOf" srcId="{FE95E133-E942-4D22-ABE6-39A27D993995}" destId="{02CED194-94BF-4143-AAC9-4C93B11F2ABB}" srcOrd="0" destOrd="0" presId="urn:microsoft.com/office/officeart/2005/8/layout/cycle5"/>
    <dgm:cxn modelId="{ADFDF331-A3D5-4490-BFEE-098B0719C223}" srcId="{BC194C98-5253-4ADB-A7F9-2122C5D5DF8E}" destId="{937B8096-5A30-41AA-B3FB-60FEDFCAD3FA}" srcOrd="2" destOrd="0" parTransId="{AE689A72-8EF1-4FFD-BEB7-1EB3691DBC90}" sibTransId="{7292F075-FDEF-49CA-85F0-C4B7A4EA542A}"/>
    <dgm:cxn modelId="{EABDE932-17F4-4FA2-AE2A-066DBB1FAC6D}" type="presOf" srcId="{784F8697-FC71-4E00-8EAC-ECDB2D617611}" destId="{E77ACD84-1377-46CD-BD75-B80AB3E6FBF7}" srcOrd="0" destOrd="0" presId="urn:microsoft.com/office/officeart/2005/8/layout/cycle5"/>
    <dgm:cxn modelId="{B1821434-686B-478D-9AEB-16808ED5400F}" srcId="{BC194C98-5253-4ADB-A7F9-2122C5D5DF8E}" destId="{46098B1F-64A0-4467-A14F-CFA8837A9D29}" srcOrd="4" destOrd="0" parTransId="{A4A20A98-90C5-49B3-B5EE-DDF78185E692}" sibTransId="{3513752E-B4B8-4F1D-8594-740009C4FE1F}"/>
    <dgm:cxn modelId="{0CE47237-696A-4D50-97CC-2632B82DFC41}" type="presOf" srcId="{3DF57802-E27C-4C03-8B26-2D5867778A12}" destId="{66E205B2-91FB-47FF-826F-6DA3EC311F2C}" srcOrd="0" destOrd="0" presId="urn:microsoft.com/office/officeart/2005/8/layout/cycle5"/>
    <dgm:cxn modelId="{28ECC95C-2134-41B6-98EA-8D809A705D9E}" srcId="{BC194C98-5253-4ADB-A7F9-2122C5D5DF8E}" destId="{093A3B0B-96B4-43C5-A8B1-EF91A0E1EC95}" srcOrd="0" destOrd="0" parTransId="{5024A963-A272-42C8-B7E7-45C31197B0D2}" sibTransId="{0A7C1568-D23C-49A8-9982-DE7A07D49CE1}"/>
    <dgm:cxn modelId="{72D0E05E-BDCB-4616-A498-3CC961E7154F}" type="presOf" srcId="{46098B1F-64A0-4467-A14F-CFA8837A9D29}" destId="{4C70005A-6292-4C52-94CE-828A03BFF885}" srcOrd="0" destOrd="0" presId="urn:microsoft.com/office/officeart/2005/8/layout/cycle5"/>
    <dgm:cxn modelId="{24F18996-C736-4698-96C8-E08F04EB0840}" type="presOf" srcId="{BC194C98-5253-4ADB-A7F9-2122C5D5DF8E}" destId="{C401BCC7-5A35-467A-85CD-78CC45B1AA12}" srcOrd="0" destOrd="0" presId="urn:microsoft.com/office/officeart/2005/8/layout/cycle5"/>
    <dgm:cxn modelId="{8672F39F-E208-4CF8-96A3-B5B08B83BEB7}" type="presOf" srcId="{3513752E-B4B8-4F1D-8594-740009C4FE1F}" destId="{B172895A-AE83-4376-A70D-326C5A5C24C3}" srcOrd="0" destOrd="0" presId="urn:microsoft.com/office/officeart/2005/8/layout/cycle5"/>
    <dgm:cxn modelId="{7D8E76A5-9744-4D21-AAFB-4AD47B0B61D2}" type="presOf" srcId="{093A3B0B-96B4-43C5-A8B1-EF91A0E1EC95}" destId="{D8D63EEF-45E5-4CBA-A789-6B2E2F109237}" srcOrd="0" destOrd="0" presId="urn:microsoft.com/office/officeart/2005/8/layout/cycle5"/>
    <dgm:cxn modelId="{B0DFD7AC-2F49-478D-B193-068B48340C40}" type="presOf" srcId="{25185FC4-9421-4B69-B52F-24667CB6D712}" destId="{059A90F8-E8BA-4D8E-9325-7389E6963269}" srcOrd="0" destOrd="0" presId="urn:microsoft.com/office/officeart/2005/8/layout/cycle5"/>
    <dgm:cxn modelId="{61097EAD-8A39-491B-AD97-9DFEA35466F5}" srcId="{BC194C98-5253-4ADB-A7F9-2122C5D5DF8E}" destId="{FE95E133-E942-4D22-ABE6-39A27D993995}" srcOrd="1" destOrd="0" parTransId="{FED8921F-B115-4826-89FA-0ED5572E3A8E}" sibTransId="{25185FC4-9421-4B69-B52F-24667CB6D712}"/>
    <dgm:cxn modelId="{E11A86B9-4495-491E-8558-6307CD37AE4F}" srcId="{BC194C98-5253-4ADB-A7F9-2122C5D5DF8E}" destId="{784F8697-FC71-4E00-8EAC-ECDB2D617611}" srcOrd="3" destOrd="0" parTransId="{870BE414-2D80-42AF-8E18-BAAC1C40BFE9}" sibTransId="{3DF57802-E27C-4C03-8B26-2D5867778A12}"/>
    <dgm:cxn modelId="{0B8745BE-7F0F-4488-8411-C6ABB9D6E6AB}" type="presOf" srcId="{0A7C1568-D23C-49A8-9982-DE7A07D49CE1}" destId="{F661A4B3-C912-45EF-86BA-931DC503C1BF}" srcOrd="0" destOrd="0" presId="urn:microsoft.com/office/officeart/2005/8/layout/cycle5"/>
    <dgm:cxn modelId="{C4FBC2F1-9213-4402-8D32-430D445B08B9}" type="presOf" srcId="{937B8096-5A30-41AA-B3FB-60FEDFCAD3FA}" destId="{C8680B78-F407-4505-9764-42CAE593CA26}" srcOrd="0" destOrd="0" presId="urn:microsoft.com/office/officeart/2005/8/layout/cycle5"/>
    <dgm:cxn modelId="{871CE4A0-ABF0-49D1-83B7-E38FBF467E76}" type="presParOf" srcId="{C401BCC7-5A35-467A-85CD-78CC45B1AA12}" destId="{D8D63EEF-45E5-4CBA-A789-6B2E2F109237}" srcOrd="0" destOrd="0" presId="urn:microsoft.com/office/officeart/2005/8/layout/cycle5"/>
    <dgm:cxn modelId="{C495CBCE-25CF-414F-8828-49D6A97EF19E}" type="presParOf" srcId="{C401BCC7-5A35-467A-85CD-78CC45B1AA12}" destId="{9BFCCC51-09D1-441F-BF7F-315CB39CD6AB}" srcOrd="1" destOrd="0" presId="urn:microsoft.com/office/officeart/2005/8/layout/cycle5"/>
    <dgm:cxn modelId="{FE96582E-A42B-40ED-BE2E-87D8F96BF76C}" type="presParOf" srcId="{C401BCC7-5A35-467A-85CD-78CC45B1AA12}" destId="{F661A4B3-C912-45EF-86BA-931DC503C1BF}" srcOrd="2" destOrd="0" presId="urn:microsoft.com/office/officeart/2005/8/layout/cycle5"/>
    <dgm:cxn modelId="{CC88300E-31CB-4D08-AD61-DA38F27846FC}" type="presParOf" srcId="{C401BCC7-5A35-467A-85CD-78CC45B1AA12}" destId="{02CED194-94BF-4143-AAC9-4C93B11F2ABB}" srcOrd="3" destOrd="0" presId="urn:microsoft.com/office/officeart/2005/8/layout/cycle5"/>
    <dgm:cxn modelId="{674E2B84-DC4B-447D-A897-DB36E4ED728A}" type="presParOf" srcId="{C401BCC7-5A35-467A-85CD-78CC45B1AA12}" destId="{C27E4FDB-C559-4951-BA80-7F4BDE62AD76}" srcOrd="4" destOrd="0" presId="urn:microsoft.com/office/officeart/2005/8/layout/cycle5"/>
    <dgm:cxn modelId="{A80EE25F-98F9-4A61-8E22-2022FE3A32C3}" type="presParOf" srcId="{C401BCC7-5A35-467A-85CD-78CC45B1AA12}" destId="{059A90F8-E8BA-4D8E-9325-7389E6963269}" srcOrd="5" destOrd="0" presId="urn:microsoft.com/office/officeart/2005/8/layout/cycle5"/>
    <dgm:cxn modelId="{07F86750-0AED-4B8A-8FA6-B0B96DDC47A8}" type="presParOf" srcId="{C401BCC7-5A35-467A-85CD-78CC45B1AA12}" destId="{C8680B78-F407-4505-9764-42CAE593CA26}" srcOrd="6" destOrd="0" presId="urn:microsoft.com/office/officeart/2005/8/layout/cycle5"/>
    <dgm:cxn modelId="{8D961567-8097-455A-9B29-B8A1B5873D2C}" type="presParOf" srcId="{C401BCC7-5A35-467A-85CD-78CC45B1AA12}" destId="{269E9E12-90FF-4002-B220-32E1DE4F1BFE}" srcOrd="7" destOrd="0" presId="urn:microsoft.com/office/officeart/2005/8/layout/cycle5"/>
    <dgm:cxn modelId="{D87CF027-1D78-40BA-B745-0A2C118D43CE}" type="presParOf" srcId="{C401BCC7-5A35-467A-85CD-78CC45B1AA12}" destId="{C3A42BB6-6024-4D53-A95F-A00D867F3619}" srcOrd="8" destOrd="0" presId="urn:microsoft.com/office/officeart/2005/8/layout/cycle5"/>
    <dgm:cxn modelId="{C84D4EDB-8937-4EB0-85FB-E6A1D96D89BE}" type="presParOf" srcId="{C401BCC7-5A35-467A-85CD-78CC45B1AA12}" destId="{E77ACD84-1377-46CD-BD75-B80AB3E6FBF7}" srcOrd="9" destOrd="0" presId="urn:microsoft.com/office/officeart/2005/8/layout/cycle5"/>
    <dgm:cxn modelId="{E0188907-709D-412D-9065-D2E696F7A2D9}" type="presParOf" srcId="{C401BCC7-5A35-467A-85CD-78CC45B1AA12}" destId="{8DAFA64E-FEF4-40E5-B6CE-DFE27A53AF29}" srcOrd="10" destOrd="0" presId="urn:microsoft.com/office/officeart/2005/8/layout/cycle5"/>
    <dgm:cxn modelId="{EA88F9C8-29B1-4AA7-85A6-25099E287BD2}" type="presParOf" srcId="{C401BCC7-5A35-467A-85CD-78CC45B1AA12}" destId="{66E205B2-91FB-47FF-826F-6DA3EC311F2C}" srcOrd="11" destOrd="0" presId="urn:microsoft.com/office/officeart/2005/8/layout/cycle5"/>
    <dgm:cxn modelId="{E9280B94-3D8D-475A-AB08-A2918221CE4B}" type="presParOf" srcId="{C401BCC7-5A35-467A-85CD-78CC45B1AA12}" destId="{4C70005A-6292-4C52-94CE-828A03BFF885}" srcOrd="12" destOrd="0" presId="urn:microsoft.com/office/officeart/2005/8/layout/cycle5"/>
    <dgm:cxn modelId="{68FFEA02-7E49-4A05-ADE7-FD3522965D82}" type="presParOf" srcId="{C401BCC7-5A35-467A-85CD-78CC45B1AA12}" destId="{12D8E5F3-5B1D-4612-AB0C-BF985C6C08FE}" srcOrd="13" destOrd="0" presId="urn:microsoft.com/office/officeart/2005/8/layout/cycle5"/>
    <dgm:cxn modelId="{79F25539-132B-4707-B4EB-C65002D0EB06}" type="presParOf" srcId="{C401BCC7-5A35-467A-85CD-78CC45B1AA12}" destId="{B172895A-AE83-4376-A70D-326C5A5C24C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3EEF-45E5-4CBA-A789-6B2E2F109237}">
      <dsp:nvSpPr>
        <dsp:cNvPr id="0" name=""/>
        <dsp:cNvSpPr/>
      </dsp:nvSpPr>
      <dsp:spPr>
        <a:xfrm>
          <a:off x="1599307" y="338"/>
          <a:ext cx="916185" cy="595520"/>
        </a:xfrm>
        <a:prstGeom prst="roundRect">
          <a:avLst/>
        </a:prstGeom>
        <a:solidFill>
          <a:schemeClr val="accent3"/>
        </a:solidFill>
        <a:ln w="12700" cap="flat" cmpd="sng" algn="in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kern="1200" dirty="0"/>
            <a:t>ASET BANGSA</a:t>
          </a:r>
        </a:p>
      </dsp:txBody>
      <dsp:txXfrm>
        <a:off x="1628378" y="29409"/>
        <a:ext cx="858043" cy="537378"/>
      </dsp:txXfrm>
    </dsp:sp>
    <dsp:sp modelId="{F661A4B3-C912-45EF-86BA-931DC503C1BF}">
      <dsp:nvSpPr>
        <dsp:cNvPr id="0" name=""/>
        <dsp:cNvSpPr/>
      </dsp:nvSpPr>
      <dsp:spPr>
        <a:xfrm>
          <a:off x="866477" y="298099"/>
          <a:ext cx="2381845" cy="2381845"/>
        </a:xfrm>
        <a:custGeom>
          <a:avLst/>
          <a:gdLst/>
          <a:ahLst/>
          <a:cxnLst/>
          <a:rect l="0" t="0" r="0" b="0"/>
          <a:pathLst>
            <a:path>
              <a:moveTo>
                <a:pt x="1772031" y="151398"/>
              </a:moveTo>
              <a:arcTo wR="1190922" hR="1190922" stAng="17952348" swAng="1213264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ED194-94BF-4143-AAC9-4C93B11F2ABB}">
      <dsp:nvSpPr>
        <dsp:cNvPr id="0" name=""/>
        <dsp:cNvSpPr/>
      </dsp:nvSpPr>
      <dsp:spPr>
        <a:xfrm>
          <a:off x="2731941" y="823246"/>
          <a:ext cx="916185" cy="595520"/>
        </a:xfrm>
        <a:prstGeom prst="roundRect">
          <a:avLst/>
        </a:prstGeom>
        <a:solidFill>
          <a:schemeClr val="accent5"/>
        </a:solidFill>
        <a:ln w="12700" cap="flat" cmpd="sng" algn="in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kern="1200" dirty="0"/>
            <a:t>MELANJUTKAN PEMBANGUNAN</a:t>
          </a:r>
        </a:p>
      </dsp:txBody>
      <dsp:txXfrm>
        <a:off x="2761012" y="852317"/>
        <a:ext cx="858043" cy="537378"/>
      </dsp:txXfrm>
    </dsp:sp>
    <dsp:sp modelId="{059A90F8-E8BA-4D8E-9325-7389E6963269}">
      <dsp:nvSpPr>
        <dsp:cNvPr id="0" name=""/>
        <dsp:cNvSpPr/>
      </dsp:nvSpPr>
      <dsp:spPr>
        <a:xfrm>
          <a:off x="864520" y="244578"/>
          <a:ext cx="2381845" cy="2381845"/>
        </a:xfrm>
        <a:custGeom>
          <a:avLst/>
          <a:gdLst/>
          <a:ahLst/>
          <a:cxnLst/>
          <a:rect l="0" t="0" r="0" b="0"/>
          <a:pathLst>
            <a:path>
              <a:moveTo>
                <a:pt x="2374910" y="1319259"/>
              </a:moveTo>
              <a:arcTo wR="1190922" hR="1190922" stAng="21971181" swAng="129244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80B78-F407-4505-9764-42CAE593CA26}">
      <dsp:nvSpPr>
        <dsp:cNvPr id="0" name=""/>
        <dsp:cNvSpPr/>
      </dsp:nvSpPr>
      <dsp:spPr>
        <a:xfrm>
          <a:off x="2301931" y="2113785"/>
          <a:ext cx="916185" cy="595520"/>
        </a:xfrm>
        <a:prstGeom prst="roundRect">
          <a:avLst/>
        </a:prstGeom>
        <a:solidFill>
          <a:srgbClr val="00B05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kern="1200" dirty="0"/>
            <a:t>MENGANGKAT HARGA DIRI BANGSA</a:t>
          </a:r>
        </a:p>
      </dsp:txBody>
      <dsp:txXfrm>
        <a:off x="2331002" y="2142856"/>
        <a:ext cx="858043" cy="537378"/>
      </dsp:txXfrm>
    </dsp:sp>
    <dsp:sp modelId="{C3A42BB6-6024-4D53-A95F-A00D867F3619}">
      <dsp:nvSpPr>
        <dsp:cNvPr id="0" name=""/>
        <dsp:cNvSpPr/>
      </dsp:nvSpPr>
      <dsp:spPr>
        <a:xfrm>
          <a:off x="789972" y="284813"/>
          <a:ext cx="2381845" cy="2381845"/>
        </a:xfrm>
        <a:custGeom>
          <a:avLst/>
          <a:gdLst/>
          <a:ahLst/>
          <a:cxnLst/>
          <a:rect l="0" t="0" r="0" b="0"/>
          <a:pathLst>
            <a:path>
              <a:moveTo>
                <a:pt x="1417091" y="2360172"/>
              </a:moveTo>
              <a:arcTo wR="1190922" hR="1190922" stAng="4743146" swAng="85441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CD84-1377-46CD-BD75-B80AB3E6FBF7}">
      <dsp:nvSpPr>
        <dsp:cNvPr id="0" name=""/>
        <dsp:cNvSpPr/>
      </dsp:nvSpPr>
      <dsp:spPr>
        <a:xfrm>
          <a:off x="899300" y="2154738"/>
          <a:ext cx="916185" cy="595520"/>
        </a:xfrm>
        <a:prstGeom prst="roundRect">
          <a:avLst/>
        </a:prstGeom>
        <a:solidFill>
          <a:srgbClr val="0070C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kern="1200" dirty="0"/>
            <a:t>CALON PEMINPIN BANGSA</a:t>
          </a:r>
        </a:p>
      </dsp:txBody>
      <dsp:txXfrm>
        <a:off x="928371" y="2183809"/>
        <a:ext cx="858043" cy="537378"/>
      </dsp:txXfrm>
    </dsp:sp>
    <dsp:sp modelId="{66E205B2-91FB-47FF-826F-6DA3EC311F2C}">
      <dsp:nvSpPr>
        <dsp:cNvPr id="0" name=""/>
        <dsp:cNvSpPr/>
      </dsp:nvSpPr>
      <dsp:spPr>
        <a:xfrm>
          <a:off x="866477" y="298099"/>
          <a:ext cx="2381845" cy="2381845"/>
        </a:xfrm>
        <a:custGeom>
          <a:avLst/>
          <a:gdLst/>
          <a:ahLst/>
          <a:cxnLst/>
          <a:rect l="0" t="0" r="0" b="0"/>
          <a:pathLst>
            <a:path>
              <a:moveTo>
                <a:pt x="126466" y="1724991"/>
              </a:moveTo>
              <a:arcTo wR="1190922" hR="1190922" stAng="9201345" swAng="136106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0005A-6292-4C52-94CE-828A03BFF885}">
      <dsp:nvSpPr>
        <dsp:cNvPr id="0" name=""/>
        <dsp:cNvSpPr/>
      </dsp:nvSpPr>
      <dsp:spPr>
        <a:xfrm>
          <a:off x="466672" y="823246"/>
          <a:ext cx="916185" cy="59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kern="1200" dirty="0"/>
            <a:t>MENENTUKAN MASA DEPAN BANGSA</a:t>
          </a:r>
        </a:p>
      </dsp:txBody>
      <dsp:txXfrm>
        <a:off x="495743" y="852317"/>
        <a:ext cx="858043" cy="537378"/>
      </dsp:txXfrm>
    </dsp:sp>
    <dsp:sp modelId="{B172895A-AE83-4376-A70D-326C5A5C24C3}">
      <dsp:nvSpPr>
        <dsp:cNvPr id="0" name=""/>
        <dsp:cNvSpPr/>
      </dsp:nvSpPr>
      <dsp:spPr>
        <a:xfrm>
          <a:off x="866477" y="298099"/>
          <a:ext cx="2381845" cy="2381845"/>
        </a:xfrm>
        <a:custGeom>
          <a:avLst/>
          <a:gdLst/>
          <a:ahLst/>
          <a:cxnLst/>
          <a:rect l="0" t="0" r="0" b="0"/>
          <a:pathLst>
            <a:path>
              <a:moveTo>
                <a:pt x="286325" y="416325"/>
              </a:moveTo>
              <a:arcTo wR="1190922" hR="1190922" stAng="13234387" swAng="1213264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26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0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168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82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5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2906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1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EC2416-41C6-4794-9D0A-5CC6D090531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2F7DE9-0807-4982-A8BE-6784B81F2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11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ayanmuka@unhi.ac.i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gold?__eep__=6&amp;__cft__%5b0%5d=AZUTIP2AJMaw5RK63yOhMFpHrX_jmt3ik2-l8YxZ78zvXcI98cAYmVGhE6Nw7pD3cf-xFiJ6BdRiFhBHZJi9skAKLT0TxiTgFA-xfcrDF5dOuoR6wgovkYPtcwdG5GGBn38&amp;__tn__=*NK-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202" y="2183009"/>
            <a:ext cx="7924800" cy="22382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900" dirty="0">
                <a:solidFill>
                  <a:schemeClr val="accent2"/>
                </a:solidFill>
              </a:rPr>
              <a:t>WAKIL REKTOR III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chemeClr val="accent2"/>
                </a:solidFill>
              </a:rPr>
              <a:t>BIDANG KEMAHASISWAAN DAN KERJASAMA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267995"/>
            <a:ext cx="2514600" cy="457200"/>
          </a:xfrm>
        </p:spPr>
        <p:txBody>
          <a:bodyPr/>
          <a:lstStyle/>
          <a:p>
            <a:pPr algn="ctr"/>
            <a:r>
              <a:rPr lang="en-US" dirty="0"/>
              <a:t>I WAYAN MUKA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61" t="24553" r="73962" b="40446"/>
          <a:stretch/>
        </p:blipFill>
        <p:spPr>
          <a:xfrm>
            <a:off x="3631503" y="3200400"/>
            <a:ext cx="2280199" cy="2180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070E2-7BE4-4543-AB37-96A7761DB07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2217" y="987515"/>
            <a:ext cx="1159565" cy="1050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9D97-E3D6-442D-AD26-CB608B1C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5960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FUNGSI BIDANG KEMAHASISWAAN</a:t>
            </a:r>
            <a:endParaRPr lang="en-ID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BB31-AC31-4CB0-B724-57B5AF13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295400"/>
            <a:ext cx="7633742" cy="4901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Meningkatkan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kualitas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layanan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dalam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pengumpulan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dan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pengolahan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data di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bidang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minat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dan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penalaran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kemahasiswaan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.</a:t>
            </a:r>
          </a:p>
          <a:p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Meningkatkan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kualitas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layanan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pemberian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izin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atau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rekomendasi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kegiatan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minat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dan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penalaran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kemahasiswaan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di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dalam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maupun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di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luar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perguruan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tinggi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.</a:t>
            </a:r>
          </a:p>
          <a:p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Meningkatkan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kualitas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layanan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penyajian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informasi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kegiatan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kemahasiswaan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melalui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media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majalah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3200" i="0" dirty="0" err="1">
                <a:solidFill>
                  <a:srgbClr val="333333"/>
                </a:solidFill>
                <a:effectLst/>
                <a:latin typeface="Roboto Slab"/>
              </a:rPr>
              <a:t>komunikasi</a:t>
            </a:r>
            <a:r>
              <a:rPr lang="en-ID" sz="3200" i="0" dirty="0">
                <a:solidFill>
                  <a:srgbClr val="333333"/>
                </a:solidFill>
                <a:effectLst/>
                <a:latin typeface="Roboto Slab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8556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838A-8BC1-4064-AD82-699BD604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368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 POKOK BIDANG KEMAHASISWAAN</a:t>
            </a:r>
            <a:endParaRPr lang="en-ID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AEDC-A853-4DDD-AA69-9913E104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066800"/>
            <a:ext cx="7633742" cy="53033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/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Mengumpulkan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dan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mengolah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data di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bidang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minat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dan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penalaran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mahasiswa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.</a:t>
            </a:r>
          </a:p>
          <a:p>
            <a:pPr algn="l"/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Memberikan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izin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atau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rekomendasi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kegiatan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minat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penalaran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Kemahasiswaan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di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dalam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dan di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luar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negeri.</a:t>
            </a:r>
          </a:p>
          <a:p>
            <a:pPr algn="l"/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Memberikan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informasi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tentang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kegiatan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Kemahasiswaan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.</a:t>
            </a:r>
          </a:p>
          <a:p>
            <a:pPr algn="l"/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Memfasilitasi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berbagai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kegiatan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minat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dan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penalaran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.</a:t>
            </a:r>
          </a:p>
          <a:p>
            <a:pPr algn="l"/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Menyelenggarakan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pelatihan-pelatihan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di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bidang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penalaran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,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minat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, dan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kepemimpinan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 </a:t>
            </a:r>
            <a:r>
              <a:rPr lang="en-ID" sz="4500" i="0" dirty="0" err="1">
                <a:solidFill>
                  <a:srgbClr val="333333"/>
                </a:solidFill>
                <a:effectLst/>
                <a:latin typeface="Roboto Slab"/>
              </a:rPr>
              <a:t>mahasiswa</a:t>
            </a:r>
            <a:r>
              <a:rPr lang="en-ID" sz="4500" i="0" dirty="0">
                <a:solidFill>
                  <a:srgbClr val="333333"/>
                </a:solidFill>
                <a:effectLst/>
                <a:latin typeface="Roboto Slab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021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220200" cy="71596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Larangan-larangan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prilaku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467600" cy="609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en-US" sz="2800" dirty="0" err="1"/>
              <a:t>mengucapkan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menuliskan</a:t>
            </a:r>
            <a:r>
              <a:rPr lang="en-US" sz="2800" dirty="0"/>
              <a:t> kata-kata </a:t>
            </a:r>
            <a:r>
              <a:rPr lang="en-US" sz="2800" dirty="0" err="1"/>
              <a:t>kotor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keji</a:t>
            </a:r>
            <a:r>
              <a:rPr lang="en-US" sz="2800" dirty="0"/>
              <a:t>  yang  </a:t>
            </a:r>
            <a:r>
              <a:rPr lang="en-US" sz="2800" dirty="0" err="1"/>
              <a:t>ditujukan</a:t>
            </a:r>
            <a:r>
              <a:rPr lang="en-US" sz="2800" dirty="0"/>
              <a:t> 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,  para </a:t>
            </a:r>
            <a:r>
              <a:rPr lang="en-US" sz="2800" dirty="0" err="1"/>
              <a:t>dosen</a:t>
            </a:r>
            <a:r>
              <a:rPr lang="en-US" sz="2800" dirty="0"/>
              <a:t>, </a:t>
            </a:r>
            <a:r>
              <a:rPr lang="en-US" sz="2800" dirty="0" err="1"/>
              <a:t>karyawan</a:t>
            </a:r>
            <a:r>
              <a:rPr lang="en-US" sz="2800" dirty="0"/>
              <a:t>, </a:t>
            </a:r>
            <a:r>
              <a:rPr lang="en-US" sz="2800" dirty="0" err="1"/>
              <a:t>sesama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tamu</a:t>
            </a:r>
            <a:r>
              <a:rPr lang="en-US" sz="2800" dirty="0"/>
              <a:t> UNHI</a:t>
            </a:r>
          </a:p>
          <a:p>
            <a:pPr lvl="0"/>
            <a:r>
              <a:rPr lang="en-US" sz="2800" dirty="0" err="1"/>
              <a:t>membawa</a:t>
            </a:r>
            <a:r>
              <a:rPr lang="en-US" sz="2800" dirty="0"/>
              <a:t> </a:t>
            </a:r>
            <a:r>
              <a:rPr lang="en-US" sz="2800" dirty="0" err="1"/>
              <a:t>senjata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apapun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kampus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kegiatan-kegiatan</a:t>
            </a:r>
            <a:r>
              <a:rPr lang="en-US" sz="2800" dirty="0"/>
              <a:t> yang </a:t>
            </a:r>
            <a:r>
              <a:rPr lang="en-US" sz="2800" dirty="0" err="1"/>
              <a:t>diselenggarakan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UNHI </a:t>
            </a:r>
            <a:r>
              <a:rPr lang="en-US" sz="2800" dirty="0" err="1"/>
              <a:t>atau</a:t>
            </a:r>
            <a:r>
              <a:rPr lang="en-US" sz="2800" dirty="0"/>
              <a:t> yang </a:t>
            </a:r>
            <a:r>
              <a:rPr lang="en-US" sz="2800" dirty="0" err="1"/>
              <a:t>menyangkut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UNHI, </a:t>
            </a:r>
            <a:r>
              <a:rPr lang="en-US" sz="2800" dirty="0" err="1"/>
              <a:t>kecuali</a:t>
            </a:r>
            <a:r>
              <a:rPr lang="en-US" sz="2800" dirty="0"/>
              <a:t> </a:t>
            </a:r>
            <a:r>
              <a:rPr lang="en-US" sz="2800" dirty="0" err="1"/>
              <a:t>mendapat</a:t>
            </a:r>
            <a:r>
              <a:rPr lang="en-US" sz="2800" dirty="0"/>
              <a:t>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rektor</a:t>
            </a:r>
            <a:r>
              <a:rPr lang="en-US" sz="2800" dirty="0"/>
              <a:t> UNHI.</a:t>
            </a:r>
          </a:p>
          <a:p>
            <a:pPr lvl="0"/>
            <a:r>
              <a:rPr lang="en-US" sz="2800" dirty="0" err="1"/>
              <a:t>membawa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r>
              <a:rPr lang="en-US" sz="2800" dirty="0"/>
              <a:t> yang </a:t>
            </a:r>
            <a:r>
              <a:rPr lang="en-US" sz="2800" dirty="0" err="1"/>
              <a:t>berbahaya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apapun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obat-obatan</a:t>
            </a:r>
            <a:r>
              <a:rPr lang="en-US" sz="2800" dirty="0"/>
              <a:t> </a:t>
            </a:r>
            <a:r>
              <a:rPr lang="en-US" sz="2800" dirty="0" err="1"/>
              <a:t>terlarang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kampus</a:t>
            </a:r>
            <a:r>
              <a:rPr lang="en-US" sz="2800" dirty="0"/>
              <a:t> m </a:t>
            </a:r>
            <a:r>
              <a:rPr lang="en-US" sz="2800" dirty="0" err="1"/>
              <a:t>aupun</a:t>
            </a:r>
            <a:r>
              <a:rPr lang="en-US" sz="2800" dirty="0"/>
              <a:t>  di  </a:t>
            </a:r>
            <a:r>
              <a:rPr lang="en-US" sz="2800" dirty="0" err="1"/>
              <a:t>dalam</a:t>
            </a:r>
            <a:r>
              <a:rPr lang="en-US" sz="2800" dirty="0"/>
              <a:t>  </a:t>
            </a:r>
            <a:r>
              <a:rPr lang="en-US" sz="2800" dirty="0" err="1"/>
              <a:t>kegiat</a:t>
            </a:r>
            <a:r>
              <a:rPr lang="en-US" sz="2800" dirty="0"/>
              <a:t> an-</a:t>
            </a:r>
            <a:r>
              <a:rPr lang="en-US" sz="2800" dirty="0" err="1"/>
              <a:t>kegiat</a:t>
            </a:r>
            <a:r>
              <a:rPr lang="en-US" sz="2800" dirty="0"/>
              <a:t> an  yang </a:t>
            </a:r>
            <a:r>
              <a:rPr lang="en-US" sz="2800" dirty="0" err="1"/>
              <a:t>diselenggarakan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UNHI </a:t>
            </a:r>
            <a:r>
              <a:rPr lang="en-US" sz="2800" dirty="0" err="1"/>
              <a:t>atau</a:t>
            </a:r>
            <a:r>
              <a:rPr lang="en-US" sz="2800" dirty="0"/>
              <a:t> yang </a:t>
            </a:r>
            <a:r>
              <a:rPr lang="en-US" sz="2800" dirty="0" err="1"/>
              <a:t>menyangkut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UNHI </a:t>
            </a:r>
            <a:r>
              <a:rPr lang="en-US" sz="2800" dirty="0" err="1"/>
              <a:t>tanpa</a:t>
            </a:r>
            <a:r>
              <a:rPr lang="en-US" sz="2800" dirty="0"/>
              <a:t>  </a:t>
            </a:r>
            <a:r>
              <a:rPr lang="en-US" sz="2800" dirty="0" err="1"/>
              <a:t>izin</a:t>
            </a:r>
            <a:r>
              <a:rPr lang="en-US" sz="2800" dirty="0"/>
              <a:t>  yang  </a:t>
            </a:r>
            <a:r>
              <a:rPr lang="en-US" sz="2800" dirty="0" err="1"/>
              <a:t>berwenang</a:t>
            </a:r>
            <a:endParaRPr lang="en-US" sz="2800" dirty="0"/>
          </a:p>
          <a:p>
            <a:pPr lvl="0"/>
            <a:r>
              <a:rPr lang="en-US" sz="2800" dirty="0" err="1"/>
              <a:t>merokok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 </a:t>
            </a:r>
            <a:r>
              <a:rPr lang="en-US" sz="2800" dirty="0" err="1"/>
              <a:t>Kampus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m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buat</a:t>
            </a:r>
            <a:r>
              <a:rPr lang="en-US" sz="2800" dirty="0"/>
              <a:t>  </a:t>
            </a:r>
            <a:r>
              <a:rPr lang="en-US" sz="2800" dirty="0" err="1"/>
              <a:t>keribut</a:t>
            </a:r>
            <a:r>
              <a:rPr lang="en-US" sz="2800" dirty="0"/>
              <a:t> an  </a:t>
            </a:r>
            <a:r>
              <a:rPr lang="en-US" sz="2800" dirty="0" err="1"/>
              <a:t>dan</a:t>
            </a:r>
            <a:r>
              <a:rPr lang="en-US" sz="2800" dirty="0"/>
              <a:t>/ at au  </a:t>
            </a:r>
            <a:r>
              <a:rPr lang="en-US" sz="2800" dirty="0" err="1"/>
              <a:t>kegaduhan</a:t>
            </a:r>
            <a:r>
              <a:rPr lang="en-US" sz="2800" dirty="0"/>
              <a:t>, </a:t>
            </a:r>
            <a:r>
              <a:rPr lang="en-US" sz="2800" dirty="0" err="1"/>
              <a:t>pertengkaran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perkelahian</a:t>
            </a:r>
            <a:r>
              <a:rPr lang="en-US" sz="2800" dirty="0"/>
              <a:t>, </a:t>
            </a:r>
            <a:r>
              <a:rPr lang="en-US" sz="2800" dirty="0" err="1"/>
              <a:t>perusakan</a:t>
            </a:r>
            <a:r>
              <a:rPr lang="en-US" sz="2800" dirty="0"/>
              <a:t> </a:t>
            </a:r>
            <a:r>
              <a:rPr lang="en-US" sz="2800" dirty="0" err="1"/>
              <a:t>sarana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prasarana</a:t>
            </a:r>
            <a:r>
              <a:rPr lang="en-US" sz="2800" dirty="0"/>
              <a:t>  </a:t>
            </a:r>
            <a:r>
              <a:rPr lang="en-US" sz="2800" dirty="0" err="1"/>
              <a:t>kampus</a:t>
            </a:r>
            <a:r>
              <a:rPr lang="en-US" sz="2800" dirty="0"/>
              <a:t>  </a:t>
            </a:r>
            <a:r>
              <a:rPr lang="en-US" sz="2800" dirty="0" err="1"/>
              <a:t>serta</a:t>
            </a:r>
            <a:r>
              <a:rPr lang="en-US" sz="2800" dirty="0"/>
              <a:t>  </a:t>
            </a:r>
            <a:r>
              <a:rPr lang="en-US" sz="2800" dirty="0" err="1"/>
              <a:t>tindakan-tindakan</a:t>
            </a:r>
            <a:r>
              <a:rPr lang="en-US" sz="2800" dirty="0"/>
              <a:t> lain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terganggunya</a:t>
            </a:r>
            <a:r>
              <a:rPr lang="en-US" sz="2800" dirty="0"/>
              <a:t> </a:t>
            </a:r>
            <a:r>
              <a:rPr lang="en-US" sz="2800" dirty="0" err="1"/>
              <a:t>keamanan</a:t>
            </a:r>
            <a:r>
              <a:rPr lang="en-US" sz="2800" dirty="0"/>
              <a:t> 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ketertiban</a:t>
            </a:r>
            <a:r>
              <a:rPr lang="en-US" sz="2800" dirty="0"/>
              <a:t>  </a:t>
            </a:r>
            <a:r>
              <a:rPr lang="en-US" sz="2800" dirty="0" err="1"/>
              <a:t>kampus</a:t>
            </a:r>
            <a:endParaRPr lang="en-US" sz="2800" dirty="0"/>
          </a:p>
          <a:p>
            <a:pPr lvl="0"/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mengeluarkan</a:t>
            </a:r>
            <a:r>
              <a:rPr lang="en-US" sz="2800" dirty="0"/>
              <a:t> </a:t>
            </a:r>
            <a:r>
              <a:rPr lang="en-US" sz="2800" dirty="0" err="1"/>
              <a:t>ucapan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tulisan</a:t>
            </a:r>
            <a:r>
              <a:rPr lang="en-US" sz="2800" dirty="0"/>
              <a:t> yang </a:t>
            </a:r>
            <a:r>
              <a:rPr lang="en-US" sz="2800" dirty="0" err="1"/>
              <a:t>menjurus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pertentangan</a:t>
            </a:r>
            <a:r>
              <a:rPr lang="en-US" sz="2800" dirty="0"/>
              <a:t> </a:t>
            </a:r>
            <a:r>
              <a:rPr lang="en-US" sz="2800" dirty="0" err="1"/>
              <a:t>suku</a:t>
            </a:r>
            <a:r>
              <a:rPr lang="en-US" sz="2800" dirty="0"/>
              <a:t>, agama, </a:t>
            </a:r>
            <a:r>
              <a:rPr lang="en-US" sz="2800" dirty="0" err="1"/>
              <a:t>ras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antar-golongan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4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56356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143000"/>
            <a:ext cx="7633742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n-US" sz="2400" dirty="0" err="1"/>
              <a:t>memakai</a:t>
            </a:r>
            <a:r>
              <a:rPr lang="en-US" sz="2400" dirty="0"/>
              <a:t> </a:t>
            </a:r>
            <a:r>
              <a:rPr lang="en-US" sz="2400" dirty="0" err="1"/>
              <a:t>kaos</a:t>
            </a:r>
            <a:r>
              <a:rPr lang="en-US" sz="2400" dirty="0"/>
              <a:t> oblong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celana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lutut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bersepatu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formal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berurusan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dirty="0" err="1"/>
              <a:t>lem</a:t>
            </a:r>
            <a:r>
              <a:rPr lang="en-US" sz="2400" dirty="0"/>
              <a:t> </a:t>
            </a:r>
            <a:r>
              <a:rPr lang="en-US" sz="2400" dirty="0" err="1"/>
              <a:t>baga</a:t>
            </a:r>
            <a:r>
              <a:rPr lang="en-US" sz="2400" dirty="0"/>
              <a:t> 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lem</a:t>
            </a:r>
            <a:r>
              <a:rPr lang="en-US" sz="2400" dirty="0"/>
              <a:t> </a:t>
            </a:r>
            <a:r>
              <a:rPr lang="en-US" sz="2400" dirty="0" err="1"/>
              <a:t>baga</a:t>
            </a:r>
            <a:r>
              <a:rPr lang="en-US" sz="2400" dirty="0"/>
              <a:t>  </a:t>
            </a:r>
            <a:r>
              <a:rPr lang="en-US" sz="2400" dirty="0" err="1"/>
              <a:t>kem</a:t>
            </a:r>
            <a:r>
              <a:rPr lang="en-US" sz="2400" dirty="0"/>
              <a:t> </a:t>
            </a:r>
            <a:r>
              <a:rPr lang="en-US" sz="2400" dirty="0" err="1"/>
              <a:t>ahasisw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 di </a:t>
            </a:r>
            <a:r>
              <a:rPr lang="en-US" sz="2400" dirty="0" err="1"/>
              <a:t>lingkungan</a:t>
            </a:r>
            <a:r>
              <a:rPr lang="en-US" sz="2400" dirty="0"/>
              <a:t>  UNHI, </a:t>
            </a:r>
            <a:r>
              <a:rPr lang="en-US" sz="2400" dirty="0" err="1"/>
              <a:t>seperti</a:t>
            </a:r>
            <a:r>
              <a:rPr lang="en-US" sz="2400" dirty="0"/>
              <a:t>:</a:t>
            </a:r>
          </a:p>
          <a:p>
            <a:pPr marL="361950" indent="-361950">
              <a:buNone/>
            </a:pPr>
            <a:r>
              <a:rPr lang="en-US" sz="2400" dirty="0"/>
              <a:t>a). </a:t>
            </a:r>
            <a:r>
              <a:rPr lang="en-US" sz="2400" dirty="0" err="1"/>
              <a:t>berurusan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, tata </a:t>
            </a:r>
            <a:r>
              <a:rPr lang="en-US" sz="2400" dirty="0" err="1"/>
              <a:t>usaha</a:t>
            </a:r>
            <a:r>
              <a:rPr lang="en-US" sz="2400" dirty="0"/>
              <a:t>, </a:t>
            </a:r>
            <a:r>
              <a:rPr lang="en-US" sz="2400" dirty="0" err="1"/>
              <a:t>rapat</a:t>
            </a:r>
            <a:r>
              <a:rPr lang="en-US" sz="2400" dirty="0"/>
              <a:t>- </a:t>
            </a:r>
            <a:r>
              <a:rPr lang="en-US" sz="2400" dirty="0" err="1"/>
              <a:t>rapat</a:t>
            </a:r>
            <a:r>
              <a:rPr lang="en-US" sz="2400" dirty="0"/>
              <a:t>     </a:t>
            </a:r>
            <a:r>
              <a:rPr lang="en-US" sz="2400" dirty="0" err="1"/>
              <a:t>dinas</a:t>
            </a:r>
            <a:r>
              <a:rPr lang="en-US" sz="2400" dirty="0"/>
              <a:t>,     </a:t>
            </a:r>
            <a:r>
              <a:rPr lang="en-US" sz="2400" dirty="0" err="1"/>
              <a:t>rapat</a:t>
            </a:r>
            <a:r>
              <a:rPr lang="en-US" sz="2400" dirty="0"/>
              <a:t> -</a:t>
            </a:r>
            <a:r>
              <a:rPr lang="en-US" sz="2400" dirty="0" err="1"/>
              <a:t>rapat</a:t>
            </a:r>
            <a:r>
              <a:rPr lang="en-US" sz="2400" dirty="0"/>
              <a:t>   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kemahasiswaan</a:t>
            </a:r>
            <a:r>
              <a:rPr lang="en-US" sz="2400" dirty="0"/>
              <a:t>  dan </a:t>
            </a:r>
            <a:r>
              <a:rPr lang="en-US" sz="2400" dirty="0" err="1"/>
              <a:t>sejenisnya</a:t>
            </a:r>
            <a:endParaRPr lang="en-US" sz="2400" dirty="0"/>
          </a:p>
          <a:p>
            <a:pPr marL="361950" indent="-361950">
              <a:buNone/>
            </a:pPr>
            <a:r>
              <a:rPr lang="en-US" sz="2400" dirty="0"/>
              <a:t>b). </a:t>
            </a:r>
            <a:r>
              <a:rPr lang="en-US" sz="2400" dirty="0" err="1"/>
              <a:t>kuliah</a:t>
            </a:r>
            <a:r>
              <a:rPr lang="en-US" sz="2400" dirty="0"/>
              <a:t>, </a:t>
            </a:r>
            <a:r>
              <a:rPr lang="en-US" sz="2400" dirty="0" err="1"/>
              <a:t>ceramah</a:t>
            </a:r>
            <a:r>
              <a:rPr lang="en-US" sz="2400" dirty="0"/>
              <a:t>, seminar, </a:t>
            </a:r>
            <a:r>
              <a:rPr lang="en-US" sz="2400" dirty="0" err="1"/>
              <a:t>diskusi</a:t>
            </a:r>
            <a:r>
              <a:rPr lang="en-US" sz="2400" dirty="0"/>
              <a:t>, </a:t>
            </a:r>
            <a:r>
              <a:rPr lang="en-US" sz="2400" dirty="0" err="1"/>
              <a:t>praktikum</a:t>
            </a:r>
            <a:r>
              <a:rPr lang="en-US" sz="2400" dirty="0"/>
              <a:t>, </a:t>
            </a:r>
            <a:r>
              <a:rPr lang="en-US" sz="2400" dirty="0" err="1"/>
              <a:t>ujian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sejenisnya</a:t>
            </a:r>
            <a:r>
              <a:rPr lang="en-US" sz="2400" dirty="0"/>
              <a:t>, </a:t>
            </a:r>
            <a:r>
              <a:rPr lang="en-US" sz="2400" dirty="0" err="1"/>
              <a:t>kecuali</a:t>
            </a:r>
            <a:r>
              <a:rPr lang="en-US" sz="2400" dirty="0"/>
              <a:t> </a:t>
            </a:r>
            <a:r>
              <a:rPr lang="en-US" sz="2400" dirty="0" err="1"/>
              <a:t>diskusi</a:t>
            </a:r>
            <a:r>
              <a:rPr lang="en-US" sz="2400" dirty="0"/>
              <a:t> </a:t>
            </a:r>
            <a:r>
              <a:rPr lang="en-US" sz="2400" dirty="0" err="1"/>
              <a:t>taman</a:t>
            </a:r>
            <a:endParaRPr lang="en-US" sz="2400" dirty="0"/>
          </a:p>
          <a:p>
            <a:pPr marL="361950" indent="-361950">
              <a:buNone/>
            </a:pPr>
            <a:r>
              <a:rPr lang="en-US" sz="2400" dirty="0"/>
              <a:t>c). </a:t>
            </a:r>
            <a:r>
              <a:rPr lang="en-US" sz="2400" dirty="0" err="1"/>
              <a:t>melakukan</a:t>
            </a:r>
            <a:r>
              <a:rPr lang="en-US" sz="2400" dirty="0"/>
              <a:t>  </a:t>
            </a:r>
            <a:r>
              <a:rPr lang="en-US" sz="2400" dirty="0" err="1"/>
              <a:t>tindakan</a:t>
            </a:r>
            <a:r>
              <a:rPr lang="en-US" sz="2400" dirty="0"/>
              <a:t> 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 </a:t>
            </a:r>
            <a:r>
              <a:rPr lang="en-US" sz="2400" dirty="0" err="1"/>
              <a:t>perbuatan</a:t>
            </a:r>
            <a:r>
              <a:rPr lang="en-US" sz="2400" dirty="0"/>
              <a:t>  yang </a:t>
            </a:r>
            <a:r>
              <a:rPr lang="en-US" sz="2400" dirty="0" err="1"/>
              <a:t>bertentangan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 </a:t>
            </a:r>
            <a:r>
              <a:rPr lang="en-US" sz="2400" dirty="0" err="1"/>
              <a:t>kesusilaan</a:t>
            </a:r>
            <a:r>
              <a:rPr lang="en-US" sz="2400" dirty="0"/>
              <a:t>  &amp; </a:t>
            </a:r>
            <a:r>
              <a:rPr lang="en-US" sz="2400" dirty="0" err="1"/>
              <a:t>kesopanan</a:t>
            </a:r>
            <a:r>
              <a:rPr lang="en-US" sz="24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9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68441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Sanksi-sanksi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42" y="1066800"/>
            <a:ext cx="7467600" cy="5287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180975" indent="-180975">
              <a:buNone/>
            </a:pPr>
            <a:r>
              <a:rPr lang="en-US" dirty="0"/>
              <a:t>a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UNHI yang </a:t>
            </a:r>
            <a:r>
              <a:rPr lang="en-US" sz="2400" dirty="0" err="1"/>
              <a:t>terbukti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dijatuhi</a:t>
            </a:r>
            <a:r>
              <a:rPr lang="en-US" sz="2400" dirty="0"/>
              <a:t> </a:t>
            </a:r>
            <a:r>
              <a:rPr lang="en-US" sz="2400" dirty="0" err="1"/>
              <a:t>sanksi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Rektor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Dekan</a:t>
            </a:r>
            <a:r>
              <a:rPr lang="en-US" sz="2400" dirty="0"/>
              <a:t> </a:t>
            </a:r>
            <a:r>
              <a:rPr lang="en-US" sz="2400" dirty="0" err="1"/>
              <a:t>Fakultas</a:t>
            </a:r>
            <a:r>
              <a:rPr lang="en-US" sz="2400" dirty="0"/>
              <a:t>  di </a:t>
            </a:r>
            <a:r>
              <a:rPr lang="en-US" sz="2400" dirty="0" err="1"/>
              <a:t>lingkungan</a:t>
            </a:r>
            <a:r>
              <a:rPr lang="en-US" sz="2400" dirty="0"/>
              <a:t> UNHI</a:t>
            </a:r>
          </a:p>
          <a:p>
            <a:pPr marL="180975" indent="-180975">
              <a:buNone/>
            </a:pPr>
            <a:r>
              <a:rPr lang="en-US" sz="2400" dirty="0"/>
              <a:t>b. </a:t>
            </a:r>
            <a:r>
              <a:rPr lang="en-US" sz="2400" dirty="0" err="1"/>
              <a:t>sanksi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tata</a:t>
            </a:r>
            <a:r>
              <a:rPr lang="en-US" sz="2400" dirty="0"/>
              <a:t> </a:t>
            </a:r>
            <a:r>
              <a:rPr lang="en-US" sz="2400" dirty="0" err="1"/>
              <a:t>tertib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berupa</a:t>
            </a:r>
            <a:r>
              <a:rPr lang="en-US" sz="2400" dirty="0"/>
              <a:t>:</a:t>
            </a:r>
          </a:p>
          <a:p>
            <a:pPr marL="265113" indent="-265113">
              <a:buNone/>
            </a:pPr>
            <a:r>
              <a:rPr lang="en-US" dirty="0"/>
              <a:t>a</a:t>
            </a:r>
            <a:r>
              <a:rPr lang="en-US" sz="2400" dirty="0"/>
              <a:t>). </a:t>
            </a:r>
            <a:r>
              <a:rPr lang="en-US" sz="2400" dirty="0" err="1"/>
              <a:t>peringatan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,  </a:t>
            </a:r>
            <a:r>
              <a:rPr lang="en-US" sz="2400" dirty="0" err="1"/>
              <a:t>peringatan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pemberhentian</a:t>
            </a:r>
            <a:r>
              <a:rPr lang="en-US" sz="2400" dirty="0"/>
              <a:t> </a:t>
            </a:r>
            <a:r>
              <a:rPr lang="en-US" sz="2400" dirty="0" err="1"/>
              <a:t>sementara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rektor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dekan</a:t>
            </a:r>
            <a:r>
              <a:rPr lang="en-US" sz="2400" dirty="0"/>
              <a:t> </a:t>
            </a:r>
            <a:r>
              <a:rPr lang="en-US" sz="2400" dirty="0" err="1"/>
              <a:t>fakultas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UNHI</a:t>
            </a:r>
          </a:p>
          <a:p>
            <a:pPr marL="265113" indent="-265113">
              <a:buNone/>
            </a:pPr>
            <a:r>
              <a:rPr lang="en-US" sz="2400" dirty="0"/>
              <a:t>b). </a:t>
            </a:r>
            <a:r>
              <a:rPr lang="en-US" sz="2400" dirty="0" err="1"/>
              <a:t>pemecatan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rektor</a:t>
            </a:r>
            <a:r>
              <a:rPr lang="en-US" sz="2400" dirty="0"/>
              <a:t>  UNHI</a:t>
            </a:r>
          </a:p>
          <a:p>
            <a:pPr marL="265113" indent="-265113">
              <a:buNone/>
            </a:pPr>
            <a:r>
              <a:rPr lang="en-US" sz="2400" dirty="0"/>
              <a:t>c). </a:t>
            </a:r>
            <a:r>
              <a:rPr lang="en-US" sz="2400" dirty="0" err="1"/>
              <a:t>sanksi</a:t>
            </a:r>
            <a:r>
              <a:rPr lang="en-US" sz="2400" dirty="0"/>
              <a:t> </a:t>
            </a:r>
            <a:r>
              <a:rPr lang="en-US" sz="2400" dirty="0" err="1"/>
              <a:t>pemberhentian</a:t>
            </a:r>
            <a:r>
              <a:rPr lang="en-US" sz="2400" dirty="0"/>
              <a:t> </a:t>
            </a:r>
            <a:r>
              <a:rPr lang="en-US" sz="2400" dirty="0" err="1"/>
              <a:t>sementara</a:t>
            </a:r>
            <a:r>
              <a:rPr lang="en-US" sz="2400" dirty="0"/>
              <a:t> (</a:t>
            </a:r>
            <a:r>
              <a:rPr lang="en-US" sz="2400" dirty="0" err="1"/>
              <a:t>skorsing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pemecatan</a:t>
            </a:r>
            <a:r>
              <a:rPr lang="en-US" sz="2400" dirty="0"/>
              <a:t> </a:t>
            </a:r>
            <a:r>
              <a:rPr lang="en-US" sz="2400" dirty="0" err="1"/>
              <a:t>diputuskan</a:t>
            </a:r>
            <a:r>
              <a:rPr lang="en-US" sz="2400" dirty="0"/>
              <a:t>  </a:t>
            </a:r>
            <a:r>
              <a:rPr lang="en-US" sz="2400" dirty="0" err="1"/>
              <a:t>melalui</a:t>
            </a:r>
            <a:r>
              <a:rPr lang="en-US" sz="2400" dirty="0"/>
              <a:t>  </a:t>
            </a:r>
            <a:r>
              <a:rPr lang="en-US" sz="2400" dirty="0" err="1"/>
              <a:t>pertimbangan</a:t>
            </a:r>
            <a:r>
              <a:rPr lang="en-US" sz="2400" dirty="0"/>
              <a:t> </a:t>
            </a:r>
            <a:r>
              <a:rPr lang="en-US" sz="2400" dirty="0" err="1"/>
              <a:t>Komisi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01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715962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 KEMAHASISWAAN </a:t>
            </a:r>
            <a:b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467600" cy="6172200"/>
          </a:xfrm>
        </p:spPr>
        <p:txBody>
          <a:bodyPr>
            <a:normAutofit fontScale="62500" lnSpcReduction="20000"/>
          </a:bodyPr>
          <a:lstStyle/>
          <a:p>
            <a:pPr marL="365760" lvl="1" indent="0">
              <a:buNone/>
            </a:pPr>
            <a:r>
              <a:rPr lang="en-US" sz="2400" b="1" dirty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3300" dirty="0" err="1"/>
              <a:t>Fasilitas</a:t>
            </a:r>
            <a:r>
              <a:rPr lang="en-US" sz="3300" dirty="0"/>
              <a:t>  di </a:t>
            </a:r>
            <a:r>
              <a:rPr lang="en-US" sz="3300" dirty="0" err="1"/>
              <a:t>Unhi</a:t>
            </a:r>
            <a:r>
              <a:rPr lang="en-US" sz="3300" dirty="0"/>
              <a:t>  yang  </a:t>
            </a:r>
            <a:r>
              <a:rPr lang="en-US" sz="3300" dirty="0" err="1"/>
              <a:t>dapat</a:t>
            </a:r>
            <a:r>
              <a:rPr lang="en-US" sz="3300" dirty="0"/>
              <a:t>  </a:t>
            </a:r>
            <a:r>
              <a:rPr lang="en-US" sz="3300" dirty="0" err="1"/>
              <a:t>dimanfaatkan</a:t>
            </a:r>
            <a:r>
              <a:rPr lang="en-US" sz="3300" dirty="0"/>
              <a:t>   </a:t>
            </a:r>
            <a:r>
              <a:rPr lang="en-US" sz="3300" dirty="0" err="1"/>
              <a:t>oleh</a:t>
            </a:r>
            <a:r>
              <a:rPr lang="en-US" sz="3300" dirty="0"/>
              <a:t> </a:t>
            </a:r>
            <a:r>
              <a:rPr lang="en-US" sz="3300" dirty="0" err="1"/>
              <a:t>mahasiswa</a:t>
            </a:r>
            <a:r>
              <a:rPr lang="en-US" sz="3300" dirty="0"/>
              <a:t>  </a:t>
            </a:r>
            <a:r>
              <a:rPr lang="en-US" sz="3300" dirty="0" err="1"/>
              <a:t>adalah</a:t>
            </a:r>
            <a:r>
              <a:rPr lang="en-US" sz="3300" dirty="0"/>
              <a:t>:</a:t>
            </a:r>
          </a:p>
          <a:p>
            <a:pPr lvl="0"/>
            <a:r>
              <a:rPr lang="en-US" sz="3300" dirty="0" err="1"/>
              <a:t>Sarana</a:t>
            </a:r>
            <a:r>
              <a:rPr lang="en-US" sz="3300" dirty="0"/>
              <a:t> </a:t>
            </a:r>
            <a:r>
              <a:rPr lang="en-US" sz="3300" dirty="0" err="1"/>
              <a:t>olahraga</a:t>
            </a:r>
            <a:r>
              <a:rPr lang="en-US" sz="3300" dirty="0"/>
              <a:t> (</a:t>
            </a:r>
            <a:r>
              <a:rPr lang="en-US" sz="3300" dirty="0" err="1"/>
              <a:t>lapangan</a:t>
            </a:r>
            <a:r>
              <a:rPr lang="en-US" sz="3300" dirty="0"/>
              <a:t> volley, </a:t>
            </a:r>
            <a:r>
              <a:rPr lang="en-US" sz="3300" dirty="0" err="1"/>
              <a:t>lapangan</a:t>
            </a:r>
            <a:r>
              <a:rPr lang="en-US" sz="3300" dirty="0"/>
              <a:t> tennis, </a:t>
            </a:r>
            <a:r>
              <a:rPr lang="en-US" sz="3300" dirty="0" err="1"/>
              <a:t>lapangan</a:t>
            </a:r>
            <a:r>
              <a:rPr lang="en-US" sz="3300" dirty="0"/>
              <a:t> </a:t>
            </a:r>
            <a:r>
              <a:rPr lang="en-US" sz="3300" dirty="0" err="1"/>
              <a:t>bulutnagkis</a:t>
            </a:r>
            <a:r>
              <a:rPr lang="en-US" sz="3300" dirty="0"/>
              <a:t>, </a:t>
            </a:r>
            <a:r>
              <a:rPr lang="en-US" sz="3300" dirty="0" err="1"/>
              <a:t>lapangan</a:t>
            </a:r>
            <a:r>
              <a:rPr lang="en-US" sz="3300" dirty="0"/>
              <a:t> </a:t>
            </a:r>
            <a:r>
              <a:rPr lang="en-US" sz="3300" dirty="0" err="1"/>
              <a:t>sepakbola</a:t>
            </a:r>
            <a:r>
              <a:rPr lang="en-US" sz="3300" dirty="0"/>
              <a:t> mini) </a:t>
            </a:r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penggunaan</a:t>
            </a:r>
            <a:r>
              <a:rPr lang="en-US" sz="3300" dirty="0"/>
              <a:t> </a:t>
            </a:r>
            <a:r>
              <a:rPr lang="en-US" sz="3300" dirty="0" err="1"/>
              <a:t>harus</a:t>
            </a:r>
            <a:r>
              <a:rPr lang="en-US" sz="3300" dirty="0"/>
              <a:t> </a:t>
            </a:r>
            <a:r>
              <a:rPr lang="en-US" sz="3300" dirty="0" err="1"/>
              <a:t>mendapat</a:t>
            </a:r>
            <a:r>
              <a:rPr lang="en-US" sz="3300" dirty="0"/>
              <a:t> </a:t>
            </a:r>
            <a:r>
              <a:rPr lang="en-US" sz="3300" dirty="0" err="1"/>
              <a:t>persetujuan</a:t>
            </a:r>
            <a:r>
              <a:rPr lang="en-US" sz="3300" dirty="0"/>
              <a:t> </a:t>
            </a:r>
            <a:r>
              <a:rPr lang="en-US" sz="3300" dirty="0" err="1"/>
              <a:t>Rektor</a:t>
            </a:r>
            <a:r>
              <a:rPr lang="en-US" sz="3300" dirty="0"/>
              <a:t>.</a:t>
            </a:r>
          </a:p>
          <a:p>
            <a:pPr lvl="0"/>
            <a:r>
              <a:rPr lang="en-US" sz="3300" dirty="0" err="1"/>
              <a:t>Layanan</a:t>
            </a:r>
            <a:r>
              <a:rPr lang="en-US" sz="3300" dirty="0"/>
              <a:t> </a:t>
            </a:r>
            <a:r>
              <a:rPr lang="en-US" sz="3300" dirty="0" err="1"/>
              <a:t>administrasi</a:t>
            </a:r>
            <a:r>
              <a:rPr lang="en-US" sz="3300" dirty="0"/>
              <a:t> </a:t>
            </a:r>
            <a:r>
              <a:rPr lang="en-US" sz="3300" dirty="0" err="1"/>
              <a:t>kemahasiswaan</a:t>
            </a:r>
            <a:r>
              <a:rPr lang="en-US" sz="3300" dirty="0"/>
              <a:t> </a:t>
            </a:r>
            <a:r>
              <a:rPr lang="en-US" sz="3300" dirty="0" err="1"/>
              <a:t>satu</a:t>
            </a:r>
            <a:r>
              <a:rPr lang="en-US" sz="3300" dirty="0"/>
              <a:t> </a:t>
            </a:r>
            <a:r>
              <a:rPr lang="en-US" sz="3300" dirty="0" err="1"/>
              <a:t>pintu</a:t>
            </a:r>
            <a:r>
              <a:rPr lang="en-US" sz="3300" dirty="0"/>
              <a:t> (</a:t>
            </a:r>
            <a:r>
              <a:rPr lang="en-US" sz="3300" dirty="0" err="1"/>
              <a:t>inegreted</a:t>
            </a:r>
            <a:r>
              <a:rPr lang="en-US" sz="3300" dirty="0"/>
              <a:t> administration services).</a:t>
            </a:r>
          </a:p>
          <a:p>
            <a:pPr lvl="0"/>
            <a:r>
              <a:rPr lang="en-US" sz="3300" dirty="0" err="1"/>
              <a:t>Informasi</a:t>
            </a:r>
            <a:r>
              <a:rPr lang="en-US" sz="3300" dirty="0"/>
              <a:t> </a:t>
            </a:r>
            <a:r>
              <a:rPr lang="en-US" sz="3300" dirty="0" err="1"/>
              <a:t>tentang</a:t>
            </a:r>
            <a:r>
              <a:rPr lang="en-US" sz="3300" dirty="0"/>
              <a:t> </a:t>
            </a:r>
            <a:r>
              <a:rPr lang="en-US" sz="3300" dirty="0" err="1"/>
              <a:t>studi</a:t>
            </a:r>
            <a:r>
              <a:rPr lang="en-US" sz="3300" dirty="0"/>
              <a:t> </a:t>
            </a:r>
            <a:r>
              <a:rPr lang="en-US" sz="3300" dirty="0" err="1"/>
              <a:t>diluar</a:t>
            </a:r>
            <a:r>
              <a:rPr lang="en-US" sz="3300" dirty="0"/>
              <a:t> </a:t>
            </a:r>
            <a:r>
              <a:rPr lang="en-US" sz="3300" dirty="0" err="1"/>
              <a:t>negeri</a:t>
            </a:r>
            <a:endParaRPr lang="en-US" sz="3300" dirty="0"/>
          </a:p>
          <a:p>
            <a:pPr lvl="0"/>
            <a:r>
              <a:rPr lang="en-US" sz="3300" dirty="0" err="1"/>
              <a:t>Lahan</a:t>
            </a:r>
            <a:r>
              <a:rPr lang="en-US" sz="3300" dirty="0"/>
              <a:t> </a:t>
            </a:r>
            <a:r>
              <a:rPr lang="en-US" sz="3300" dirty="0" err="1"/>
              <a:t>Parkir</a:t>
            </a:r>
            <a:endParaRPr lang="en-US" sz="3300" dirty="0"/>
          </a:p>
          <a:p>
            <a:pPr lvl="0"/>
            <a:r>
              <a:rPr lang="en-US" sz="3300" dirty="0" err="1"/>
              <a:t>Layanan</a:t>
            </a:r>
            <a:r>
              <a:rPr lang="en-US" sz="3300" dirty="0"/>
              <a:t> </a:t>
            </a:r>
            <a:r>
              <a:rPr lang="en-US" sz="3300" dirty="0" err="1"/>
              <a:t>kesehatan</a:t>
            </a:r>
            <a:r>
              <a:rPr lang="en-US" sz="3300" dirty="0"/>
              <a:t> </a:t>
            </a:r>
            <a:r>
              <a:rPr lang="en-US" sz="3300" dirty="0" err="1"/>
              <a:t>pada</a:t>
            </a:r>
            <a:r>
              <a:rPr lang="en-US" sz="3300" dirty="0"/>
              <a:t> </a:t>
            </a:r>
            <a:r>
              <a:rPr lang="en-US" sz="3300" dirty="0" err="1"/>
              <a:t>klinik</a:t>
            </a:r>
            <a:r>
              <a:rPr lang="en-US" sz="3300" dirty="0"/>
              <a:t> </a:t>
            </a:r>
            <a:r>
              <a:rPr lang="en-US" sz="3300" dirty="0" err="1"/>
              <a:t>Mahasiswa</a:t>
            </a:r>
            <a:endParaRPr lang="en-US" sz="3300" dirty="0"/>
          </a:p>
          <a:p>
            <a:pPr lvl="0"/>
            <a:r>
              <a:rPr lang="en-US" sz="3300" dirty="0" err="1"/>
              <a:t>Pengajuan</a:t>
            </a:r>
            <a:r>
              <a:rPr lang="en-US" sz="3300" dirty="0"/>
              <a:t> </a:t>
            </a:r>
            <a:r>
              <a:rPr lang="en-US" sz="3300" dirty="0" err="1"/>
              <a:t>surat</a:t>
            </a:r>
            <a:r>
              <a:rPr lang="en-US" sz="3300" dirty="0"/>
              <a:t> </a:t>
            </a:r>
            <a:r>
              <a:rPr lang="en-US" sz="3300" dirty="0" err="1"/>
              <a:t>lamaran</a:t>
            </a:r>
            <a:r>
              <a:rPr lang="en-US" sz="3300" dirty="0"/>
              <a:t> </a:t>
            </a:r>
            <a:r>
              <a:rPr lang="en-US" sz="3300" dirty="0" err="1"/>
              <a:t>ke</a:t>
            </a:r>
            <a:r>
              <a:rPr lang="en-US" sz="3300" dirty="0"/>
              <a:t> </a:t>
            </a:r>
            <a:r>
              <a:rPr lang="en-US" sz="3300" dirty="0" err="1"/>
              <a:t>perusahaan</a:t>
            </a:r>
            <a:endParaRPr lang="en-US" sz="3300" dirty="0"/>
          </a:p>
          <a:p>
            <a:pPr lvl="0"/>
            <a:r>
              <a:rPr lang="en-US" sz="3300" dirty="0" err="1"/>
              <a:t>Kantin</a:t>
            </a:r>
            <a:r>
              <a:rPr lang="en-US" sz="3300" dirty="0"/>
              <a:t> </a:t>
            </a:r>
          </a:p>
          <a:p>
            <a:pPr lvl="0"/>
            <a:r>
              <a:rPr lang="en-US" sz="3300" dirty="0" err="1"/>
              <a:t>Koperasi</a:t>
            </a:r>
            <a:r>
              <a:rPr lang="en-US" sz="3300" dirty="0"/>
              <a:t> </a:t>
            </a:r>
            <a:r>
              <a:rPr lang="en-US" sz="3300" dirty="0" err="1"/>
              <a:t>Mahasiswa</a:t>
            </a:r>
            <a:endParaRPr lang="en-US" sz="3300" dirty="0"/>
          </a:p>
          <a:p>
            <a:pPr lvl="0"/>
            <a:r>
              <a:rPr lang="en-US" sz="3300" dirty="0" err="1"/>
              <a:t>Fasilitas</a:t>
            </a:r>
            <a:r>
              <a:rPr lang="en-US" sz="3300" dirty="0"/>
              <a:t> </a:t>
            </a:r>
            <a:r>
              <a:rPr lang="en-US" sz="3300" dirty="0" err="1"/>
              <a:t>Keamanan</a:t>
            </a:r>
            <a:r>
              <a:rPr lang="en-US" sz="3300" dirty="0"/>
              <a:t> 24 jam</a:t>
            </a:r>
          </a:p>
          <a:p>
            <a:pPr lvl="0"/>
            <a:r>
              <a:rPr lang="en-US" sz="3300" dirty="0"/>
              <a:t>Tabloid </a:t>
            </a:r>
            <a:r>
              <a:rPr lang="en-US" sz="3300" dirty="0" err="1"/>
              <a:t>mahasiswa</a:t>
            </a:r>
            <a:r>
              <a:rPr lang="en-US" sz="3300" dirty="0"/>
              <a:t> “ Warta UNHI”, </a:t>
            </a:r>
            <a:r>
              <a:rPr lang="en-US" sz="3300" dirty="0" err="1"/>
              <a:t>setiap</a:t>
            </a:r>
            <a:r>
              <a:rPr lang="en-US" sz="3300" dirty="0"/>
              <a:t> </a:t>
            </a:r>
            <a:r>
              <a:rPr lang="en-US" sz="3300" dirty="0" err="1"/>
              <a:t>mahasiswa</a:t>
            </a:r>
            <a:r>
              <a:rPr lang="en-US" sz="3300" dirty="0"/>
              <a:t> </a:t>
            </a:r>
            <a:r>
              <a:rPr lang="en-US" sz="3300" dirty="0" err="1"/>
              <a:t>berhak</a:t>
            </a:r>
            <a:r>
              <a:rPr lang="en-US" sz="3300" dirty="0"/>
              <a:t> </a:t>
            </a:r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mendaftarkan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dirty="0" err="1"/>
              <a:t>mengikuti</a:t>
            </a:r>
            <a:r>
              <a:rPr lang="en-US" sz="3300" dirty="0"/>
              <a:t> </a:t>
            </a:r>
            <a:r>
              <a:rPr lang="en-US" sz="3300" dirty="0" err="1"/>
              <a:t>seleksi</a:t>
            </a:r>
            <a:r>
              <a:rPr lang="en-US" sz="3300" dirty="0"/>
              <a:t> crew Warta UNHI. Tabloid </a:t>
            </a:r>
            <a:r>
              <a:rPr lang="en-US" sz="3300" dirty="0" err="1"/>
              <a:t>tersebut</a:t>
            </a:r>
            <a:r>
              <a:rPr lang="en-US" sz="3300" dirty="0"/>
              <a:t> </a:t>
            </a:r>
            <a:r>
              <a:rPr lang="en-US" sz="3300" dirty="0" err="1"/>
              <a:t>bisa</a:t>
            </a:r>
            <a:r>
              <a:rPr lang="en-US" sz="3300" dirty="0"/>
              <a:t> </a:t>
            </a:r>
            <a:r>
              <a:rPr lang="en-US" sz="3300" dirty="0" err="1"/>
              <a:t>diperoleh</a:t>
            </a:r>
            <a:r>
              <a:rPr lang="en-US" sz="3300" dirty="0"/>
              <a:t> di TU </a:t>
            </a:r>
            <a:r>
              <a:rPr lang="en-US" sz="3300" dirty="0" err="1"/>
              <a:t>Fakultas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dirty="0" err="1"/>
              <a:t>Rektorat</a:t>
            </a:r>
            <a:r>
              <a:rPr lang="en-US" sz="3300" dirty="0"/>
              <a:t>.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53983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98921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Beasiswa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penghargaan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24000"/>
            <a:ext cx="763374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BEASISWA BEBAS SPP</a:t>
            </a:r>
          </a:p>
          <a:p>
            <a:pPr marL="457200" indent="-457200">
              <a:buAutoNum type="arabicPeriod"/>
            </a:pPr>
            <a:r>
              <a:rPr lang="en-US" dirty="0"/>
              <a:t>BEASISWA BIDIK MISI (KIP)</a:t>
            </a:r>
          </a:p>
          <a:p>
            <a:pPr marL="457200" indent="-457200">
              <a:buAutoNum type="arabicPeriod"/>
            </a:pPr>
            <a:r>
              <a:rPr lang="en-US" dirty="0"/>
              <a:t>BEASISWA PPA</a:t>
            </a:r>
          </a:p>
          <a:p>
            <a:pPr marL="457200" indent="-457200">
              <a:buAutoNum type="arabicPeriod"/>
            </a:pPr>
            <a:r>
              <a:rPr lang="en-US" dirty="0"/>
              <a:t>BEASISWA KEMENAG</a:t>
            </a:r>
          </a:p>
          <a:p>
            <a:pPr marL="457200" indent="-457200">
              <a:buAutoNum type="arabicPeriod"/>
            </a:pPr>
            <a:r>
              <a:rPr lang="en-US" dirty="0"/>
              <a:t>PENGHARGAAN PRESTASI AKADEMIK</a:t>
            </a:r>
          </a:p>
          <a:p>
            <a:pPr marL="457200" indent="-457200">
              <a:buAutoNum type="arabicPeriod"/>
            </a:pPr>
            <a:r>
              <a:rPr lang="en-US" dirty="0"/>
              <a:t>PENGHARGAAN PRESTASI SENI DAN OLAH RAGA</a:t>
            </a:r>
          </a:p>
          <a:p>
            <a:pPr marL="457200" indent="-457200">
              <a:buAutoNum type="arabicPeriod"/>
            </a:pPr>
            <a:r>
              <a:rPr lang="en-US" dirty="0"/>
              <a:t>PENGHARGAAN PRESTASI ORGANISASI KEMAHASISWAAN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5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06541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ORGANISASI KEMAHASISWAAN</a:t>
            </a:r>
            <a:b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(ORKEMAS)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758" y="1485015"/>
            <a:ext cx="7633742" cy="29345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i="1" dirty="0"/>
              <a:t>SARANA PENGEMBANGAN KEMAHASISWAAN</a:t>
            </a:r>
          </a:p>
          <a:p>
            <a:r>
              <a:rPr lang="en-US" dirty="0"/>
              <a:t>PENINGKATAN KECERDASAN</a:t>
            </a:r>
          </a:p>
          <a:p>
            <a:r>
              <a:rPr lang="en-US" dirty="0"/>
              <a:t>PENINGKATANINTEGRITAS KEPRIBADIAN</a:t>
            </a:r>
          </a:p>
          <a:p>
            <a:r>
              <a:rPr lang="en-US" dirty="0"/>
              <a:t>PENINGKATAN KEMAMPUAN BERORGANISASI</a:t>
            </a:r>
          </a:p>
          <a:p>
            <a:r>
              <a:rPr lang="en-US" dirty="0"/>
              <a:t>PELUANG UNTUK MENGENAL , MEMAHAMI DAN MELATIH DIRI</a:t>
            </a:r>
          </a:p>
          <a:p>
            <a:r>
              <a:rPr lang="en-US" dirty="0"/>
              <a:t>KEGIATAN DALAM PENALARAN KEILMUAN, MINAT , KEGEMARAN DAN KEROHANIAN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B76D8-EA7A-47FB-A562-D9AE2096C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" t="42411" r="30389" b="27232"/>
          <a:stretch/>
        </p:blipFill>
        <p:spPr>
          <a:xfrm>
            <a:off x="762000" y="4648200"/>
            <a:ext cx="7810500" cy="217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30562"/>
            <a:ext cx="7467600" cy="6556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ORGAWA TINGKAT FAKULTAS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70038"/>
            <a:ext cx="7467600" cy="1524000"/>
          </a:xfrm>
        </p:spPr>
        <p:txBody>
          <a:bodyPr/>
          <a:lstStyle/>
          <a:p>
            <a:r>
              <a:rPr lang="en-US" b="1" dirty="0"/>
              <a:t>MPM (MAJELIS PERMUSYAWARATAN MAHASISWA)</a:t>
            </a:r>
          </a:p>
          <a:p>
            <a:r>
              <a:rPr lang="en-US" b="1" dirty="0"/>
              <a:t> BEM (BADAN EKSEKUTIF MAHASISWA)</a:t>
            </a:r>
          </a:p>
          <a:p>
            <a:r>
              <a:rPr lang="en-US" b="1" dirty="0"/>
              <a:t>UKM (UNIT KEGIATAN KEMAHASISWAAN)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708819"/>
            <a:ext cx="7467600" cy="6556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ORGAWA TINGKAT UNIVERSITAS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3886200"/>
            <a:ext cx="7467600" cy="205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/>
              <a:t>DPM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(DEWAN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PERWAKILAN MAHASISWA)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/>
              <a:t>BEMF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(BADAN EKSEKUTIF MAHASISWA FAKULTAS)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KMMF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(KELOMPOK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MINAT MAHASISWA FAKULTAS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5320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 DAN HMJ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125" y="990601"/>
            <a:ext cx="7633742" cy="2667000"/>
          </a:xfrm>
        </p:spPr>
        <p:txBody>
          <a:bodyPr>
            <a:normAutofit/>
          </a:bodyPr>
          <a:lstStyle/>
          <a:p>
            <a:r>
              <a:rPr lang="en-US" sz="2400" dirty="0"/>
              <a:t>BEM/HMJ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pelaksana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kemahasiswaan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/</a:t>
            </a:r>
            <a:r>
              <a:rPr lang="en-US" sz="2400" dirty="0" err="1"/>
              <a:t>Jurusan</a:t>
            </a:r>
            <a:r>
              <a:rPr lang="en-US" sz="2400" dirty="0"/>
              <a:t>/</a:t>
            </a:r>
            <a:r>
              <a:rPr lang="en-US" sz="2400" dirty="0" err="1"/>
              <a:t>Prodi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penalaran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keilmuan</a:t>
            </a:r>
            <a:r>
              <a:rPr lang="en-US" sz="2400" dirty="0"/>
              <a:t>,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,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pengabdian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F02A6-B180-429A-A3CA-7A9AA40D0B6B}"/>
              </a:ext>
            </a:extLst>
          </p:cNvPr>
          <p:cNvSpPr txBox="1">
            <a:spLocks/>
          </p:cNvSpPr>
          <p:nvPr/>
        </p:nvSpPr>
        <p:spPr>
          <a:xfrm>
            <a:off x="975972" y="3886200"/>
            <a:ext cx="7633742" cy="709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UKM (UNIT KEGIATAN MAHASISWA)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40691-C605-42B9-A678-D6B0628D056F}"/>
              </a:ext>
            </a:extLst>
          </p:cNvPr>
          <p:cNvSpPr txBox="1">
            <a:spLocks/>
          </p:cNvSpPr>
          <p:nvPr/>
        </p:nvSpPr>
        <p:spPr>
          <a:xfrm>
            <a:off x="838200" y="4366825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UKM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wahana</a:t>
            </a:r>
            <a:r>
              <a:rPr lang="en-US" sz="2400" dirty="0"/>
              <a:t> dan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ektrakurikuler</a:t>
            </a:r>
            <a:r>
              <a:rPr lang="en-US" sz="2400" dirty="0"/>
              <a:t> </a:t>
            </a:r>
            <a:r>
              <a:rPr lang="en-US" sz="2400" dirty="0" err="1"/>
              <a:t>ditingkat</a:t>
            </a:r>
            <a:r>
              <a:rPr lang="en-US" sz="2400" dirty="0"/>
              <a:t> Universitas, </a:t>
            </a:r>
            <a:r>
              <a:rPr lang="en-US" sz="2400" dirty="0" err="1"/>
              <a:t>terutama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minat</a:t>
            </a:r>
            <a:r>
              <a:rPr lang="en-US" sz="2400" dirty="0"/>
              <a:t>, </a:t>
            </a:r>
            <a:r>
              <a:rPr lang="en-US" sz="2400" dirty="0" err="1"/>
              <a:t>bakat</a:t>
            </a:r>
            <a:r>
              <a:rPr lang="en-US" sz="2400" dirty="0"/>
              <a:t> dan </a:t>
            </a:r>
            <a:r>
              <a:rPr lang="en-US" sz="2400" dirty="0" err="1"/>
              <a:t>kegemaran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BFBE71-E770-49DD-B817-1C67DBAC3E46}"/>
              </a:ext>
            </a:extLst>
          </p:cNvPr>
          <p:cNvSpPr txBox="1"/>
          <p:nvPr/>
        </p:nvSpPr>
        <p:spPr>
          <a:xfrm>
            <a:off x="866551" y="762000"/>
            <a:ext cx="7924800" cy="5998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		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: D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  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Ir. I W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ST.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IPM</a:t>
            </a:r>
            <a:endParaRPr lang="en-ID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Tempat Tanggal Lahir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Badung, 15 Maret 1971</a:t>
            </a:r>
            <a:endParaRPr lang="en-ID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Alamat	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: Jl. Giri Puspa F 15 Mumbul Benoa Bali		</a:t>
            </a:r>
            <a:endParaRPr lang="en-ID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Instansi 		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Prodi Teknik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Sipil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FT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Hindu Indonesia</a:t>
            </a:r>
            <a:endParaRPr lang="en-ID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Bidang Keahlian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: Manajemen Rekayasa Konstruksi</a:t>
            </a:r>
            <a:endParaRPr lang="en-ID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Jabatan/Tugas	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: D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ekan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FT UNHI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Periode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2008-2017</a:t>
            </a:r>
          </a:p>
          <a:p>
            <a:pPr lvl="0" indent="2870200">
              <a:lnSpc>
                <a:spcPct val="150000"/>
              </a:lnSpc>
              <a:tabLst>
                <a:tab pos="51435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Wakil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Rektor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III UNHI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Periode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2018-2022</a:t>
            </a:r>
            <a:endParaRPr lang="en-ID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Alamat Kantor		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Jl.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Sanggalangit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Tembawu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Penatih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Denpasar Timur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Telepon Kantor /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HP	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(0361) 464700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Mobile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08123871252</a:t>
            </a:r>
          </a:p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-mail					: </a:t>
            </a:r>
            <a:r>
              <a:rPr lang="id-ID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wayanmuka@unhi.ac.id</a:t>
            </a:r>
            <a:endParaRPr lang="en-US" sz="1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51435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Status					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Menikah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870200">
              <a:lnSpc>
                <a:spcPct val="150000"/>
              </a:lnSpc>
              <a:tabLst>
                <a:tab pos="514350" algn="l"/>
              </a:tabLst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Istri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: Ni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Komang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Mei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Andayani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SE., MM</a:t>
            </a:r>
          </a:p>
          <a:p>
            <a:pPr lvl="0" indent="2870200">
              <a:lnSpc>
                <a:spcPct val="150000"/>
              </a:lnSpc>
              <a:tabLst>
                <a:tab pos="51435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Anak	: I Wayan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Ary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Satya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Arjawa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indent="3763963">
              <a:lnSpc>
                <a:spcPct val="150000"/>
              </a:lnSpc>
              <a:tabLst>
                <a:tab pos="51435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Kadek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Angga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Dwika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Mahayani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763963">
              <a:lnSpc>
                <a:spcPct val="150000"/>
              </a:lnSpc>
              <a:tabLst>
                <a:tab pos="514350" algn="l"/>
              </a:tabLs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Nyoman Arya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Purnadhi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Djaya</a:t>
            </a:r>
            <a:endParaRPr lang="en-ID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514350" algn="l"/>
              </a:tabLst>
            </a:pP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8AA4CE-5684-4F22-974C-590419F2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51" y="152401"/>
            <a:ext cx="7924799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Curriculum vitae</a:t>
            </a:r>
            <a:endParaRPr lang="id-ID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07157"/>
            <a:ext cx="7848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UKM DI UNIVERSITAS HINDU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4562"/>
            <a:ext cx="3733800" cy="5486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1800" dirty="0"/>
              <a:t>UKM Yoga</a:t>
            </a:r>
          </a:p>
          <a:p>
            <a:pPr lvl="0"/>
            <a:r>
              <a:rPr lang="en-US" sz="1800" dirty="0"/>
              <a:t>UKM Bola </a:t>
            </a:r>
            <a:r>
              <a:rPr lang="en-US" sz="1800" dirty="0" err="1"/>
              <a:t>Volly</a:t>
            </a:r>
            <a:endParaRPr lang="en-US" sz="1800" dirty="0"/>
          </a:p>
          <a:p>
            <a:pPr lvl="0"/>
            <a:r>
              <a:rPr lang="en-US" sz="1800" dirty="0"/>
              <a:t>UKM </a:t>
            </a:r>
            <a:r>
              <a:rPr lang="en-US" sz="1800" dirty="0" err="1"/>
              <a:t>Tabuh</a:t>
            </a:r>
            <a:endParaRPr lang="en-US" sz="1800" dirty="0"/>
          </a:p>
          <a:p>
            <a:pPr lvl="0"/>
            <a:r>
              <a:rPr lang="en-US" sz="1800" dirty="0"/>
              <a:t>UKM </a:t>
            </a:r>
            <a:r>
              <a:rPr lang="en-US" sz="1800" dirty="0" err="1"/>
              <a:t>Perisai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endParaRPr lang="en-US" sz="1800" dirty="0"/>
          </a:p>
          <a:p>
            <a:pPr lvl="0"/>
            <a:r>
              <a:rPr lang="en-US" sz="1800" dirty="0"/>
              <a:t>UKM </a:t>
            </a:r>
            <a:r>
              <a:rPr lang="en-US" sz="1800" dirty="0" err="1"/>
              <a:t>Seni</a:t>
            </a:r>
            <a:r>
              <a:rPr lang="en-US" sz="1800" dirty="0"/>
              <a:t> </a:t>
            </a:r>
            <a:r>
              <a:rPr lang="en-US" sz="1800" dirty="0" err="1"/>
              <a:t>Tari</a:t>
            </a:r>
            <a:endParaRPr lang="en-US" sz="1800" dirty="0"/>
          </a:p>
          <a:p>
            <a:pPr lvl="0"/>
            <a:r>
              <a:rPr lang="en-US" sz="1800" dirty="0"/>
              <a:t>UKM Dharma </a:t>
            </a:r>
            <a:r>
              <a:rPr lang="en-US" sz="1800" dirty="0" err="1"/>
              <a:t>Wecana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Diskusi</a:t>
            </a:r>
            <a:endParaRPr lang="en-US" sz="1800" dirty="0"/>
          </a:p>
          <a:p>
            <a:pPr lvl="0"/>
            <a:r>
              <a:rPr lang="en-US" sz="1800" dirty="0"/>
              <a:t>UKM Theater Modern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Klasik</a:t>
            </a:r>
            <a:endParaRPr lang="en-US" sz="1800" dirty="0"/>
          </a:p>
          <a:p>
            <a:pPr lvl="0"/>
            <a:r>
              <a:rPr lang="en-US" sz="1800" dirty="0"/>
              <a:t>UKM Dharma Gita</a:t>
            </a:r>
          </a:p>
          <a:p>
            <a:pPr lvl="0"/>
            <a:r>
              <a:rPr lang="en-US" sz="1800" dirty="0"/>
              <a:t>UKM </a:t>
            </a:r>
            <a:r>
              <a:rPr lang="en-US" sz="1800" dirty="0" err="1"/>
              <a:t>Karya</a:t>
            </a:r>
            <a:r>
              <a:rPr lang="en-US" sz="1800" dirty="0"/>
              <a:t> </a:t>
            </a:r>
            <a:r>
              <a:rPr lang="en-US" sz="1800" dirty="0" err="1"/>
              <a:t>Ilmiah</a:t>
            </a:r>
            <a:endParaRPr lang="en-US" sz="1800" dirty="0"/>
          </a:p>
          <a:p>
            <a:pPr lvl="0"/>
            <a:r>
              <a:rPr lang="en-US" sz="1800" dirty="0"/>
              <a:t>UKM </a:t>
            </a:r>
            <a:r>
              <a:rPr lang="en-US" sz="1800" dirty="0" err="1"/>
              <a:t>Paduan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endParaRPr lang="en-US" sz="1800" dirty="0"/>
          </a:p>
          <a:p>
            <a:pPr lvl="0"/>
            <a:r>
              <a:rPr lang="en-US" sz="1800" dirty="0"/>
              <a:t>UKM </a:t>
            </a:r>
            <a:r>
              <a:rPr lang="en-US" sz="1800" dirty="0" err="1"/>
              <a:t>Upakara</a:t>
            </a:r>
            <a:endParaRPr lang="en-US" sz="1800" dirty="0"/>
          </a:p>
          <a:p>
            <a:pPr lvl="0"/>
            <a:r>
              <a:rPr lang="en-US" sz="1800" dirty="0"/>
              <a:t>UKM </a:t>
            </a:r>
            <a:r>
              <a:rPr lang="en-US" sz="1800" dirty="0" err="1"/>
              <a:t>Resimen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endParaRPr lang="en-US" sz="1800" dirty="0"/>
          </a:p>
          <a:p>
            <a:pPr lvl="0"/>
            <a:r>
              <a:rPr lang="en-US" sz="1800" dirty="0"/>
              <a:t>UKM PIK-M Kula Jana </a:t>
            </a:r>
            <a:r>
              <a:rPr lang="en-US" sz="1800" dirty="0" err="1"/>
              <a:t>Nuraga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944562"/>
            <a:ext cx="3733800" cy="5486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UKM </a:t>
            </a:r>
            <a:r>
              <a:rPr lang="en-US" sz="1800" dirty="0" err="1"/>
              <a:t>Seni</a:t>
            </a:r>
            <a:r>
              <a:rPr lang="en-US" sz="1800" dirty="0"/>
              <a:t> </a:t>
            </a:r>
            <a:r>
              <a:rPr lang="en-US" sz="1800" dirty="0" err="1"/>
              <a:t>Rupa</a:t>
            </a:r>
            <a:endParaRPr lang="en-US" sz="1800" dirty="0"/>
          </a:p>
          <a:p>
            <a:r>
              <a:rPr lang="en-US" sz="1800" dirty="0"/>
              <a:t>UKM </a:t>
            </a:r>
            <a:r>
              <a:rPr lang="en-US" sz="1800" dirty="0" err="1"/>
              <a:t>Pers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endParaRPr lang="en-US" sz="1800" dirty="0"/>
          </a:p>
          <a:p>
            <a:r>
              <a:rPr lang="en-US" sz="1800" dirty="0"/>
              <a:t>UKM </a:t>
            </a:r>
            <a:r>
              <a:rPr lang="en-US" sz="1800" dirty="0" err="1"/>
              <a:t>Kewirausahaan</a:t>
            </a:r>
            <a:endParaRPr lang="en-US" sz="1800" dirty="0"/>
          </a:p>
          <a:p>
            <a:r>
              <a:rPr lang="en-US" sz="1800" dirty="0"/>
              <a:t>UKM </a:t>
            </a:r>
            <a:r>
              <a:rPr lang="en-US" sz="1800" dirty="0" err="1"/>
              <a:t>Musik</a:t>
            </a:r>
            <a:r>
              <a:rPr lang="en-US" sz="1800" dirty="0"/>
              <a:t> </a:t>
            </a:r>
            <a:r>
              <a:rPr lang="en-US" sz="1800" dirty="0" err="1"/>
              <a:t>Perkushi</a:t>
            </a:r>
            <a:endParaRPr lang="en-US" sz="1800" dirty="0"/>
          </a:p>
          <a:p>
            <a:r>
              <a:rPr lang="en-US" sz="1800" dirty="0"/>
              <a:t>UKM MAPALA</a:t>
            </a:r>
          </a:p>
          <a:p>
            <a:r>
              <a:rPr lang="en-US" sz="1800" dirty="0"/>
              <a:t>UKM English Club</a:t>
            </a:r>
          </a:p>
          <a:p>
            <a:r>
              <a:rPr lang="en-US" sz="1800" dirty="0"/>
              <a:t>UKM </a:t>
            </a:r>
            <a:r>
              <a:rPr lang="en-US" sz="1800" dirty="0" err="1"/>
              <a:t>Tenis</a:t>
            </a:r>
            <a:r>
              <a:rPr lang="en-US" sz="1800" dirty="0"/>
              <a:t> </a:t>
            </a:r>
            <a:r>
              <a:rPr lang="en-US" sz="1800" dirty="0" err="1"/>
              <a:t>Lapangan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Tenis</a:t>
            </a:r>
            <a:r>
              <a:rPr lang="en-US" sz="1800" dirty="0"/>
              <a:t> </a:t>
            </a:r>
            <a:r>
              <a:rPr lang="en-US" sz="1800" dirty="0" err="1"/>
              <a:t>Meja</a:t>
            </a:r>
            <a:endParaRPr lang="en-US" sz="1800" dirty="0"/>
          </a:p>
          <a:p>
            <a:r>
              <a:rPr lang="en-US" sz="1800" dirty="0"/>
              <a:t>UKM </a:t>
            </a:r>
            <a:r>
              <a:rPr lang="en-US" sz="1800" dirty="0" err="1"/>
              <a:t>Jegeg</a:t>
            </a:r>
            <a:r>
              <a:rPr lang="en-US" sz="1800" dirty="0"/>
              <a:t> </a:t>
            </a:r>
            <a:r>
              <a:rPr lang="en-US" sz="1800" dirty="0" err="1"/>
              <a:t>Bagus</a:t>
            </a:r>
            <a:endParaRPr lang="en-US" sz="1800" dirty="0"/>
          </a:p>
          <a:p>
            <a:r>
              <a:rPr lang="en-US" sz="1800" dirty="0"/>
              <a:t>UKM </a:t>
            </a:r>
            <a:r>
              <a:rPr lang="en-US" sz="1800" dirty="0" err="1"/>
              <a:t>Sepak</a:t>
            </a:r>
            <a:r>
              <a:rPr lang="en-US" sz="1800" dirty="0"/>
              <a:t> Bola</a:t>
            </a:r>
          </a:p>
          <a:p>
            <a:r>
              <a:rPr lang="en-US" sz="1800" dirty="0"/>
              <a:t>UKM </a:t>
            </a:r>
            <a:r>
              <a:rPr lang="en-US" sz="1800" dirty="0" err="1"/>
              <a:t>Bulutangkis</a:t>
            </a:r>
            <a:endParaRPr lang="en-US" sz="1800" dirty="0"/>
          </a:p>
          <a:p>
            <a:r>
              <a:rPr lang="en-US" sz="1800" dirty="0"/>
              <a:t>UKM Taekwondo</a:t>
            </a:r>
          </a:p>
          <a:p>
            <a:r>
              <a:rPr lang="en-US" sz="1800" dirty="0"/>
              <a:t>UKM </a:t>
            </a:r>
            <a:r>
              <a:rPr lang="en-US" sz="1800" dirty="0" err="1"/>
              <a:t>Petanque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22" y="76200"/>
            <a:ext cx="7633742" cy="149213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PRESTASI MAHASISWA UNHI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E327F-B333-4E76-BAB0-7A03069CF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9" t="23333" r="37501" b="14445"/>
          <a:stretch/>
        </p:blipFill>
        <p:spPr>
          <a:xfrm>
            <a:off x="774622" y="609600"/>
            <a:ext cx="7772400" cy="335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6D0F65-9A30-422A-8F9B-8F1CD18454D6}"/>
              </a:ext>
            </a:extLst>
          </p:cNvPr>
          <p:cNvSpPr txBox="1"/>
          <p:nvPr/>
        </p:nvSpPr>
        <p:spPr>
          <a:xfrm>
            <a:off x="578028" y="3981033"/>
            <a:ext cx="81655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atlet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VOVINAM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Gusti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Agung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Ngurah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Suardyana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(20) dan I Wayan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Purbawa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(20) yang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Unhi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Denpasar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meraih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prestasi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ASEAN University Games (AUG) 2018 di Myanmar. I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Gusti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Agung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Ngurah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Suardyana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merebut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medali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olahraga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Vovinam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 Ho Quyen Nam (Dragon Tiger Form),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mengalahkan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atlet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Kamboja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Vietnam dan Myanmar.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 Wayan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Purnawa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merebut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medali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perak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padacabang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Mom Quyen (Five Gate Form),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mengalahkan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atlet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Kamboja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Myanmar,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kalah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difinal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melawan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atlet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Vietnam.</a:t>
            </a:r>
          </a:p>
          <a:p>
            <a:pPr algn="just"/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atlet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bergelimang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prestasi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atlet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universitas yang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satu-satunya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mewakili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Indonesia pada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olahraga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Vovinam di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ASEAN University Games 2018 Myanmar.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bertanding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771E2-94FD-4C57-8DE1-799B08BEB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9" t="13333" r="37501" b="15556"/>
          <a:stretch/>
        </p:blipFill>
        <p:spPr>
          <a:xfrm>
            <a:off x="779720" y="228600"/>
            <a:ext cx="7678479" cy="3755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490F2-44D3-412E-B5A3-5E8AD5FA3CB9}"/>
              </a:ext>
            </a:extLst>
          </p:cNvPr>
          <p:cNvSpPr txBox="1"/>
          <p:nvPr/>
        </p:nvSpPr>
        <p:spPr>
          <a:xfrm>
            <a:off x="3124200" y="4183912"/>
            <a:ext cx="5486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1" i="0" dirty="0">
                <a:solidFill>
                  <a:srgbClr val="252525"/>
                </a:solidFill>
                <a:effectLst/>
                <a:latin typeface="Lato"/>
              </a:rPr>
              <a:t>UNIVERSITAS 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Hindu Indonesia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terus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menorehkan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prestasi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khususnya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di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bidang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kesenian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.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Sebelumnya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,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tim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kesenian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UNHI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meraih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juara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satu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Festival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Budaya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pada acara Festival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Pesona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Lokal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, kali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ini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tim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Unhi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meraih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jara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1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Tangkai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Lomba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Tari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dalam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PEKSIMINAS XIV di Yogyakarta pada 15-21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Oktober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2018. Tim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kesenian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dari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mahasiswa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dan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dosen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UNHI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ini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dibina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oleh I Made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Sugiartha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SSn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, </a:t>
            </a:r>
            <a:r>
              <a:rPr lang="en-ID" b="0" i="0" dirty="0" err="1">
                <a:solidFill>
                  <a:srgbClr val="252525"/>
                </a:solidFill>
                <a:effectLst/>
                <a:latin typeface="Lato"/>
              </a:rPr>
              <a:t>M.Si</a:t>
            </a:r>
            <a:r>
              <a:rPr lang="en-ID" b="0" i="0" dirty="0">
                <a:solidFill>
                  <a:srgbClr val="252525"/>
                </a:solidFill>
                <a:effectLst/>
                <a:latin typeface="Lato"/>
              </a:rPr>
              <a:t>.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E62169-9A30-445C-B5F2-7CD23436B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26990" r="53333" b="23746"/>
          <a:stretch/>
        </p:blipFill>
        <p:spPr>
          <a:xfrm>
            <a:off x="779721" y="4191000"/>
            <a:ext cx="2209800" cy="22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DC2215-50B2-4C36-81D8-4FCDC2427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9" t="20371" r="37501" b="32222"/>
          <a:stretch/>
        </p:blipFill>
        <p:spPr>
          <a:xfrm>
            <a:off x="1138181" y="1143000"/>
            <a:ext cx="7700963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77583-D459-424A-9E72-71215900ED35}"/>
              </a:ext>
            </a:extLst>
          </p:cNvPr>
          <p:cNvSpPr txBox="1"/>
          <p:nvPr/>
        </p:nvSpPr>
        <p:spPr>
          <a:xfrm>
            <a:off x="1138182" y="5105400"/>
            <a:ext cx="7548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Atlet</a:t>
            </a:r>
            <a:r>
              <a:rPr lang="en-ID" sz="20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Petanque</a:t>
            </a:r>
            <a:r>
              <a:rPr lang="en-ID" sz="2000" b="0" i="0" dirty="0">
                <a:solidFill>
                  <a:srgbClr val="252525"/>
                </a:solidFill>
                <a:effectLst/>
                <a:latin typeface="Lato"/>
              </a:rPr>
              <a:t> UNHI </a:t>
            </a:r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Meraih</a:t>
            </a:r>
            <a:r>
              <a:rPr lang="en-ID" sz="20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peringkat</a:t>
            </a:r>
            <a:r>
              <a:rPr lang="en-ID" sz="2000" b="0" i="0" dirty="0">
                <a:solidFill>
                  <a:srgbClr val="252525"/>
                </a:solidFill>
                <a:effectLst/>
                <a:latin typeface="Lato"/>
              </a:rPr>
              <a:t> 1 dan </a:t>
            </a:r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Peringkat</a:t>
            </a:r>
            <a:r>
              <a:rPr lang="en-ID" sz="2000" b="0" i="0" dirty="0">
                <a:solidFill>
                  <a:srgbClr val="252525"/>
                </a:solidFill>
                <a:effectLst/>
                <a:latin typeface="Lato"/>
              </a:rPr>
              <a:t> 6  di </a:t>
            </a:r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Ajang</a:t>
            </a:r>
            <a:r>
              <a:rPr lang="en-ID" sz="2000" b="0" i="0" dirty="0">
                <a:solidFill>
                  <a:srgbClr val="252525"/>
                </a:solidFill>
                <a:effectLst/>
                <a:latin typeface="Lato"/>
              </a:rPr>
              <a:t> PETANQUE COMPETITION 2020 yang </a:t>
            </a:r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diselenggarakan</a:t>
            </a:r>
            <a:r>
              <a:rPr lang="en-ID" sz="2000" b="0" i="0" dirty="0">
                <a:solidFill>
                  <a:srgbClr val="252525"/>
                </a:solidFill>
                <a:effectLst/>
                <a:latin typeface="Lato"/>
              </a:rPr>
              <a:t> oleh UKM </a:t>
            </a:r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Petanque</a:t>
            </a:r>
            <a:r>
              <a:rPr lang="en-ID" sz="20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2000" b="0" i="0" dirty="0" err="1">
                <a:solidFill>
                  <a:srgbClr val="252525"/>
                </a:solidFill>
                <a:effectLst/>
                <a:latin typeface="Lato"/>
              </a:rPr>
              <a:t>Undiksha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59106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5E4CD-3F72-4F03-ABCC-9115F942C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26753" r="42500" b="5556"/>
          <a:stretch/>
        </p:blipFill>
        <p:spPr>
          <a:xfrm>
            <a:off x="1028700" y="-5316"/>
            <a:ext cx="7086600" cy="3352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FDF3C-36EF-4D33-83B0-ECDEFC6D718E}"/>
              </a:ext>
            </a:extLst>
          </p:cNvPr>
          <p:cNvSpPr txBox="1"/>
          <p:nvPr/>
        </p:nvSpPr>
        <p:spPr>
          <a:xfrm>
            <a:off x="685800" y="3487479"/>
            <a:ext cx="8001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An I Made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Dwi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Mertha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Adnyana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dan I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Komang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Arta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Wiguna</a:t>
            </a:r>
            <a:endParaRPr lang="en-ID" sz="1600" b="0" i="0" dirty="0">
              <a:solidFill>
                <a:srgbClr val="252525"/>
              </a:solidFill>
              <a:effectLst/>
              <a:latin typeface="Lato"/>
            </a:endParaRPr>
          </a:p>
          <a:p>
            <a:pPr algn="just"/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#GOLD MEDAL DAN FULL SCHOLARSHIP MERCU BUANA UNIVERSITY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serangkaian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Acara Indonesia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Invenentors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Day (IID) 2020</a:t>
            </a:r>
          </a:p>
          <a:p>
            <a:pPr algn="just"/>
            <a:r>
              <a:rPr lang="en-ID" sz="1600" b="1" i="0" u="none" strike="noStrike" dirty="0">
                <a:solidFill>
                  <a:srgbClr val="4A90E2"/>
                </a:solidFill>
                <a:effectLst/>
                <a:latin typeface="Lato"/>
                <a:hlinkClick r:id="rId3"/>
              </a:rPr>
              <a:t>#GOLD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 MEDAL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dalam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Acara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Internasional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Science and Invention Fair (ISIF) 2020</a:t>
            </a:r>
          </a:p>
          <a:p>
            <a:pPr algn="just"/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#JUARA 1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Lomba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Karya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Tulis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Ilmiah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Tingkat Nasional (LKTIN)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Kategori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Sains,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Teknologi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Informasi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dan Kesehatan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serangkaian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Dies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Natalis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Universitas Timor 2020</a:t>
            </a:r>
          </a:p>
          <a:p>
            <a:pPr algn="just"/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#JUARA 1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Lomba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Inovasi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Mahasiswa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Tingkat Nasional yang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diselenggarakan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oleh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Balai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Penelitian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dan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Pengembangan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(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Balitbang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Kota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Magelang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)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bekerjasama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dengan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Universitas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tidar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dan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Akademi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Militer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(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Akmil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)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tahun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2020</a:t>
            </a:r>
          </a:p>
          <a:p>
            <a:pPr algn="just"/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#Juara 2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Lomba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Menulis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Artikel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Ilmiah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ICOSITER 2020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serangkaian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Internasional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Conference on Science, Infrastructure, Technology an Regional Development yang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diselenggrakan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oleh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Institut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</a:t>
            </a:r>
            <a:r>
              <a:rPr lang="en-ID" sz="1600" b="0" i="0" dirty="0" err="1">
                <a:solidFill>
                  <a:srgbClr val="252525"/>
                </a:solidFill>
                <a:effectLst/>
                <a:latin typeface="Lato"/>
              </a:rPr>
              <a:t>Teknologi</a:t>
            </a:r>
            <a:r>
              <a:rPr lang="en-ID" sz="1600" b="0" i="0" dirty="0">
                <a:solidFill>
                  <a:srgbClr val="252525"/>
                </a:solidFill>
                <a:effectLst/>
                <a:latin typeface="Lato"/>
              </a:rPr>
              <a:t> Sumatera</a:t>
            </a:r>
          </a:p>
        </p:txBody>
      </p:sp>
    </p:spTree>
    <p:extLst>
      <p:ext uri="{BB962C8B-B14F-4D97-AF65-F5344CB8AC3E}">
        <p14:creationId xmlns:p14="http://schemas.microsoft.com/office/powerpoint/2010/main" val="3442086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58" t="34197" r="32497" b="11697"/>
          <a:stretch/>
        </p:blipFill>
        <p:spPr>
          <a:xfrm>
            <a:off x="882502" y="194057"/>
            <a:ext cx="7772401" cy="6469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200400"/>
            <a:ext cx="7580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Matur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Suksma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Om Shanti, Shanti, Shanti Om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C9CBC3-D552-4765-B6F5-F995980A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9130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dan Slogan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unhi</a:t>
            </a:r>
            <a:endParaRPr lang="en-ID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Universitas Hindu Indonesia">
            <a:extLst>
              <a:ext uri="{FF2B5EF4-FFF2-40B4-BE49-F238E27FC236}">
                <a16:creationId xmlns:a16="http://schemas.microsoft.com/office/drawing/2014/main" id="{46E0411F-E3F7-4FF4-BD1E-942DF34F5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0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09891DC-393D-49EF-AB4E-34682C6C9CF7}"/>
              </a:ext>
            </a:extLst>
          </p:cNvPr>
          <p:cNvSpPr txBox="1">
            <a:spLocks/>
          </p:cNvSpPr>
          <p:nvPr/>
        </p:nvSpPr>
        <p:spPr>
          <a:xfrm>
            <a:off x="755129" y="3943350"/>
            <a:ext cx="7633742" cy="913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Amertham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widya</a:t>
            </a:r>
            <a:endParaRPr lang="en-I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8AD5C05-52B0-474F-935E-257DA9D68D1A}"/>
              </a:ext>
            </a:extLst>
          </p:cNvPr>
          <p:cNvSpPr txBox="1">
            <a:spLocks/>
          </p:cNvSpPr>
          <p:nvPr/>
        </p:nvSpPr>
        <p:spPr>
          <a:xfrm>
            <a:off x="609600" y="5029200"/>
            <a:ext cx="8153400" cy="1562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Yel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yel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Amertham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Tu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Widya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Jawab: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unhi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penggal Kisah Dibalik Layar Ospek Mahasiswa Zaman Saya">
            <a:extLst>
              <a:ext uri="{FF2B5EF4-FFF2-40B4-BE49-F238E27FC236}">
                <a16:creationId xmlns:a16="http://schemas.microsoft.com/office/drawing/2014/main" id="{6A1E527F-B024-45E8-9159-40CCD9CA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946571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FDECAD-379C-4F05-A36F-C8D1265B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32" y="152400"/>
            <a:ext cx="7633742" cy="914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PKKMB MASA LALU</a:t>
            </a:r>
            <a:endParaRPr lang="id-ID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74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EKA MAHASISWA 1 | HelloMotion.com">
            <a:extLst>
              <a:ext uri="{FF2B5EF4-FFF2-40B4-BE49-F238E27FC236}">
                <a16:creationId xmlns:a16="http://schemas.microsoft.com/office/drawing/2014/main" id="{A51D4D05-AAA7-4BB4-92D0-02692DB8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62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2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040EB0-6B9F-4C92-ACA9-120C3A6CD0CA}"/>
              </a:ext>
            </a:extLst>
          </p:cNvPr>
          <p:cNvSpPr txBox="1"/>
          <p:nvPr/>
        </p:nvSpPr>
        <p:spPr>
          <a:xfrm>
            <a:off x="838200" y="1371600"/>
            <a:ext cx="8007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artinya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“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ter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” dan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siswa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artinya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“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pelajar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”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jadi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secara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pengartian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artinya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terpelajar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en-ID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9ACBFD-5EEE-41B4-9FA0-7BE0FFF0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29" y="457200"/>
            <a:ext cx="7633742" cy="914400"/>
          </a:xfrm>
        </p:spPr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maha</a:t>
            </a:r>
            <a:r>
              <a:rPr lang="id-ID" dirty="0"/>
              <a:t>siswa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C4F48-9E7F-4CB4-B8B2-2CB6B3C01639}"/>
              </a:ext>
            </a:extLst>
          </p:cNvPr>
          <p:cNvSpPr txBox="1"/>
          <p:nvPr/>
        </p:nvSpPr>
        <p:spPr>
          <a:xfrm>
            <a:off x="838200" y="3199341"/>
            <a:ext cx="7633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“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seorang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hanya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mempelajari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bidang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pelajari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tapi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juga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mengaplikasikan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serta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mampu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menginovasi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berkreatifitas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tinggi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bidang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tersebut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Menyandang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gelar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merupakan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suatu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kebanggaan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sekaligus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tantangan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Betapa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ekspektasi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tanggung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jawab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diemban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oleh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begitu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besar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adalah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s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eorang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agen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pembawa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perubahan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Menjadi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seorang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dapat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memberikan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solusi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bagi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permasalahan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dihadapi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oleh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suatu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masyarakat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bangsa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”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31654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E4AFFC-4F80-4F3E-B78F-21DDD7AEB6EC}"/>
              </a:ext>
            </a:extLst>
          </p:cNvPr>
          <p:cNvSpPr txBox="1"/>
          <p:nvPr/>
        </p:nvSpPr>
        <p:spPr>
          <a:xfrm>
            <a:off x="975537" y="2971800"/>
            <a:ext cx="7192926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2400" b="0" i="0" dirty="0">
                <a:solidFill>
                  <a:schemeClr val="accent3"/>
                </a:solidFill>
                <a:effectLst/>
                <a:latin typeface="Georgia" panose="02040502050405020303" pitchFamily="18" charset="0"/>
              </a:rPr>
              <a:t>MORAL FORCE</a:t>
            </a:r>
            <a:br>
              <a:rPr lang="en-ID" sz="2400" dirty="0">
                <a:solidFill>
                  <a:schemeClr val="accent3"/>
                </a:solidFill>
              </a:rPr>
            </a:b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memiliki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tingkat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pendidikan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paling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tinggi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sehingga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‘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diwajibkan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’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untuk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mereka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memiliki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moral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baik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pula. Tingkat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intelektual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seorang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disejajarkan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tingkat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moralitasnya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kehidupannya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Hal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menyebabkan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mengapa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dijadikan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kekuatan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moral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bangsa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diharapkan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mampu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menjadi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contoh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juga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penggerak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perbaikan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moral pada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masyarakat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en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30CA7-8351-421E-92B3-826460ADF45C}"/>
              </a:ext>
            </a:extLst>
          </p:cNvPr>
          <p:cNvSpPr txBox="1"/>
          <p:nvPr/>
        </p:nvSpPr>
        <p:spPr>
          <a:xfrm>
            <a:off x="721241" y="224742"/>
            <a:ext cx="3850759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b="0" i="0" dirty="0" err="1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Menurut</a:t>
            </a:r>
            <a:r>
              <a:rPr lang="en-ID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 KBBI (</a:t>
            </a:r>
            <a:r>
              <a:rPr lang="en-ID" b="0" i="0" dirty="0" err="1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Kamus</a:t>
            </a:r>
            <a:r>
              <a:rPr lang="en-ID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Besar</a:t>
            </a:r>
            <a:r>
              <a:rPr lang="en-ID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 Bahasa Indonesia)</a:t>
            </a:r>
            <a:br>
              <a:rPr lang="en-ID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</a:b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seseorang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belajar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perguruan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tinggi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di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struktur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pendidikan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di Indonesia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memegang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status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pendidikan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tertinggi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diantara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lain.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2ED2DF-DB02-422C-9DCD-AE7C37126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47037" r="40000" b="7037"/>
          <a:stretch/>
        </p:blipFill>
        <p:spPr>
          <a:xfrm>
            <a:off x="4683640" y="224742"/>
            <a:ext cx="3995205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0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CA9271-14D1-46E4-B1E3-38C9EE2A5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284673"/>
              </p:ext>
            </p:extLst>
          </p:nvPr>
        </p:nvGraphicFramePr>
        <p:xfrm>
          <a:off x="228600" y="1179808"/>
          <a:ext cx="4114800" cy="279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6699E2B-DE14-4803-96A4-FE780D16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001"/>
            <a:ext cx="7633742" cy="7606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Peran </a:t>
            </a:r>
            <a:r>
              <a:rPr lang="id-ID" sz="3200" dirty="0">
                <a:solidFill>
                  <a:srgbClr val="FFC000"/>
                </a:solidFill>
              </a:rPr>
              <a:t>mahasiswa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5F529-B877-430D-89EC-4449E4A033C0}"/>
              </a:ext>
            </a:extLst>
          </p:cNvPr>
          <p:cNvSpPr txBox="1"/>
          <p:nvPr/>
        </p:nvSpPr>
        <p:spPr>
          <a:xfrm>
            <a:off x="4343400" y="1037062"/>
            <a:ext cx="449580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SEBAGAI SOCIAL CONTROL</a:t>
            </a:r>
            <a:br>
              <a:rPr lang="en-ID" dirty="0"/>
            </a:b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pendidikannya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sehingga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memiliki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kemampuan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intelektual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kepekaan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sisoal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serta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sikap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kritisnya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kelak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diharapkan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mampu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menjadi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pengontrol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sebuah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kehidupan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sosial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masyarakat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cara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memberikan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saran,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kritik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juga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solusi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permasalahan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sosial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masyarakat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maupun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permasalahan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bangsa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7D779-7FBC-42E4-9EE3-17F4E0B78BC7}"/>
              </a:ext>
            </a:extLst>
          </p:cNvPr>
          <p:cNvSpPr txBox="1"/>
          <p:nvPr/>
        </p:nvSpPr>
        <p:spPr>
          <a:xfrm>
            <a:off x="714153" y="4290776"/>
            <a:ext cx="369481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SEBAGAI AGENT OF CHANGE :</a:t>
            </a:r>
            <a:br>
              <a:rPr lang="en-ID" dirty="0"/>
            </a:br>
            <a:r>
              <a:rPr lang="en-ID" dirty="0" err="1">
                <a:solidFill>
                  <a:srgbClr val="000000"/>
                </a:solidFill>
                <a:latin typeface="Georgia" panose="02040502050405020303" pitchFamily="18" charset="0"/>
              </a:rPr>
              <a:t>Mahasiswa</a:t>
            </a:r>
            <a:r>
              <a:rPr lang="en-ID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sebagai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agen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perubahan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artian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mahasiswa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tidak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hanya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menjadi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penggagas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perubahan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tetapi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sebagai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objek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atau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pelaku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perubahan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 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B71F4C-429B-421E-A290-D8B725F2F99A}"/>
              </a:ext>
            </a:extLst>
          </p:cNvPr>
          <p:cNvSpPr txBox="1"/>
          <p:nvPr/>
        </p:nvSpPr>
        <p:spPr>
          <a:xfrm>
            <a:off x="4518620" y="4429275"/>
            <a:ext cx="432058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SEBAGAI IRON STOCK :</a:t>
            </a:r>
            <a:br>
              <a:rPr lang="en-ID" dirty="0"/>
            </a:br>
            <a:r>
              <a:rPr lang="en-ID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Georgia" panose="02040502050405020303" pitchFamily="18" charset="0"/>
              </a:rPr>
              <a:t>Mahasiswa</a:t>
            </a:r>
            <a:r>
              <a:rPr lang="en-ID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memiliki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sebagai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generasi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penerus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bangsa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sangat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diharapkan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mempunyai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kemampuan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ketrampilan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serta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akhlak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mulia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dapat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menjadi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calon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pemimpin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siap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pakai</a:t>
            </a:r>
            <a:r>
              <a:rPr lang="en-ID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790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3B8B1-019D-42C8-9F39-8B0B1394FC90}"/>
              </a:ext>
            </a:extLst>
          </p:cNvPr>
          <p:cNvSpPr/>
          <p:nvPr/>
        </p:nvSpPr>
        <p:spPr>
          <a:xfrm>
            <a:off x="3002814" y="1055279"/>
            <a:ext cx="2971800" cy="497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YAYASAN </a:t>
            </a:r>
            <a:endParaRPr lang="en-ID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4DB16-7303-42EB-A928-37CEA45F3E6A}"/>
              </a:ext>
            </a:extLst>
          </p:cNvPr>
          <p:cNvSpPr/>
          <p:nvPr/>
        </p:nvSpPr>
        <p:spPr>
          <a:xfrm>
            <a:off x="3009902" y="1792694"/>
            <a:ext cx="2971800" cy="7431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REKTOR</a:t>
            </a:r>
            <a:endParaRPr lang="en-ID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9F1BE-448D-44A9-8B3D-994634F94C05}"/>
              </a:ext>
            </a:extLst>
          </p:cNvPr>
          <p:cNvSpPr/>
          <p:nvPr/>
        </p:nvSpPr>
        <p:spPr>
          <a:xfrm>
            <a:off x="914400" y="2819400"/>
            <a:ext cx="2204484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WAKIL REKTOR </a:t>
            </a:r>
          </a:p>
          <a:p>
            <a:pPr algn="ctr"/>
            <a:r>
              <a:rPr lang="en-US" b="1" dirty="0"/>
              <a:t>I</a:t>
            </a:r>
            <a:endParaRPr lang="en-ID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64C0A-3F96-484B-A2DA-CAAE425EC688}"/>
              </a:ext>
            </a:extLst>
          </p:cNvPr>
          <p:cNvSpPr/>
          <p:nvPr/>
        </p:nvSpPr>
        <p:spPr>
          <a:xfrm>
            <a:off x="3502542" y="2819400"/>
            <a:ext cx="2204484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WAKIL REKTOR II</a:t>
            </a:r>
            <a:endParaRPr lang="en-ID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25FC1-CDED-4EDF-B765-1FFCC2EB51D3}"/>
              </a:ext>
            </a:extLst>
          </p:cNvPr>
          <p:cNvSpPr/>
          <p:nvPr/>
        </p:nvSpPr>
        <p:spPr>
          <a:xfrm>
            <a:off x="6026890" y="2819400"/>
            <a:ext cx="2204484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WAKIL REKTOR III</a:t>
            </a:r>
            <a:endParaRPr lang="en-ID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2857F-CDF1-406E-91C0-33C1F198E57C}"/>
              </a:ext>
            </a:extLst>
          </p:cNvPr>
          <p:cNvSpPr/>
          <p:nvPr/>
        </p:nvSpPr>
        <p:spPr>
          <a:xfrm>
            <a:off x="914400" y="3962400"/>
            <a:ext cx="2204484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BAKTI</a:t>
            </a:r>
          </a:p>
          <a:p>
            <a:pPr algn="ctr"/>
            <a:r>
              <a:rPr lang="en-US" dirty="0"/>
              <a:t>BIRO AKADEMIK KEMAHASISWAAN DAN IT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2B233-0951-4826-91E0-C8EC7B670FCE}"/>
              </a:ext>
            </a:extLst>
          </p:cNvPr>
          <p:cNvSpPr/>
          <p:nvPr/>
        </p:nvSpPr>
        <p:spPr>
          <a:xfrm>
            <a:off x="3469758" y="3996512"/>
            <a:ext cx="2204484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BAU</a:t>
            </a:r>
          </a:p>
          <a:p>
            <a:pPr algn="ctr"/>
            <a:r>
              <a:rPr lang="en-US" dirty="0"/>
              <a:t>BIRO ADMINISTRASI DAN UMUM</a:t>
            </a:r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F4CE2-E3DB-4BF9-BC01-606E3FB375E5}"/>
              </a:ext>
            </a:extLst>
          </p:cNvPr>
          <p:cNvSpPr/>
          <p:nvPr/>
        </p:nvSpPr>
        <p:spPr>
          <a:xfrm>
            <a:off x="6048153" y="4038600"/>
            <a:ext cx="2204484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BAKTI</a:t>
            </a:r>
          </a:p>
          <a:p>
            <a:pPr algn="ctr"/>
            <a:r>
              <a:rPr lang="en-US" dirty="0"/>
              <a:t>BIRO AKADEMIK KEMAHASISWAAN DAN IT</a:t>
            </a:r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CE5AC-4F3A-4BCD-A4B4-57E71A009709}"/>
              </a:ext>
            </a:extLst>
          </p:cNvPr>
          <p:cNvSpPr/>
          <p:nvPr/>
        </p:nvSpPr>
        <p:spPr>
          <a:xfrm>
            <a:off x="914400" y="5693734"/>
            <a:ext cx="2204484" cy="1088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KEPALA BAGIAN AKADEMIK</a:t>
            </a:r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BF0B5F-6139-4D53-98DF-F4D95BCE509D}"/>
              </a:ext>
            </a:extLst>
          </p:cNvPr>
          <p:cNvSpPr/>
          <p:nvPr/>
        </p:nvSpPr>
        <p:spPr>
          <a:xfrm>
            <a:off x="3469758" y="5753100"/>
            <a:ext cx="2204484" cy="1028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KEPALA BAGIAN  </a:t>
            </a:r>
            <a:r>
              <a:rPr lang="en-US" sz="1400" dirty="0"/>
              <a:t>KEPEGAWAIAN DAN PERLENGKAPAN</a:t>
            </a:r>
            <a:endParaRPr lang="en-ID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1F58B-D1D9-4187-B2C7-E550DB0C271A}"/>
              </a:ext>
            </a:extLst>
          </p:cNvPr>
          <p:cNvSpPr/>
          <p:nvPr/>
        </p:nvSpPr>
        <p:spPr>
          <a:xfrm>
            <a:off x="6026890" y="5753100"/>
            <a:ext cx="2204484" cy="1028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KEPALA BAGIAN KEMAHASISWAAN</a:t>
            </a:r>
            <a:endParaRPr lang="en-ID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9C3CE5-C69E-44BD-81E7-08E3CE543FD8}"/>
              </a:ext>
            </a:extLst>
          </p:cNvPr>
          <p:cNvCxnSpPr/>
          <p:nvPr/>
        </p:nvCxnSpPr>
        <p:spPr>
          <a:xfrm>
            <a:off x="4572000" y="1143000"/>
            <a:ext cx="0" cy="15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Down 34">
            <a:extLst>
              <a:ext uri="{FF2B5EF4-FFF2-40B4-BE49-F238E27FC236}">
                <a16:creationId xmlns:a16="http://schemas.microsoft.com/office/drawing/2014/main" id="{24856800-7248-4896-8A4F-284474BB5CD9}"/>
              </a:ext>
            </a:extLst>
          </p:cNvPr>
          <p:cNvSpPr/>
          <p:nvPr/>
        </p:nvSpPr>
        <p:spPr>
          <a:xfrm>
            <a:off x="1405713" y="3629245"/>
            <a:ext cx="1108880" cy="33315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EBB1AEA0-0556-4F62-AC8D-FBF51621A4AC}"/>
              </a:ext>
            </a:extLst>
          </p:cNvPr>
          <p:cNvSpPr/>
          <p:nvPr/>
        </p:nvSpPr>
        <p:spPr>
          <a:xfrm>
            <a:off x="2352703" y="2438400"/>
            <a:ext cx="4438593" cy="49729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473CBBC-E3F4-4519-9FC1-9D42CA4DC31B}"/>
              </a:ext>
            </a:extLst>
          </p:cNvPr>
          <p:cNvSpPr/>
          <p:nvPr/>
        </p:nvSpPr>
        <p:spPr>
          <a:xfrm>
            <a:off x="3688615" y="1478256"/>
            <a:ext cx="1600198" cy="381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1800AC4A-1729-4CD4-B6E2-5219C71A1F9A}"/>
              </a:ext>
            </a:extLst>
          </p:cNvPr>
          <p:cNvSpPr/>
          <p:nvPr/>
        </p:nvSpPr>
        <p:spPr>
          <a:xfrm>
            <a:off x="4058540" y="3633233"/>
            <a:ext cx="1108880" cy="33315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680D5492-38E4-49D3-8505-BD0958D50E8B}"/>
              </a:ext>
            </a:extLst>
          </p:cNvPr>
          <p:cNvSpPr/>
          <p:nvPr/>
        </p:nvSpPr>
        <p:spPr>
          <a:xfrm>
            <a:off x="6595955" y="3645638"/>
            <a:ext cx="1108880" cy="33315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862607A3-D0A2-48A2-A3C7-C2B9516C1186}"/>
              </a:ext>
            </a:extLst>
          </p:cNvPr>
          <p:cNvSpPr/>
          <p:nvPr/>
        </p:nvSpPr>
        <p:spPr>
          <a:xfrm>
            <a:off x="1395192" y="5410200"/>
            <a:ext cx="1108880" cy="33315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6356E46B-7014-4606-8250-76342037AE6D}"/>
              </a:ext>
            </a:extLst>
          </p:cNvPr>
          <p:cNvSpPr/>
          <p:nvPr/>
        </p:nvSpPr>
        <p:spPr>
          <a:xfrm>
            <a:off x="3941362" y="5410199"/>
            <a:ext cx="1108880" cy="33315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C8E24C6F-621A-4F64-B941-D3CEE3D5BDFC}"/>
              </a:ext>
            </a:extLst>
          </p:cNvPr>
          <p:cNvSpPr/>
          <p:nvPr/>
        </p:nvSpPr>
        <p:spPr>
          <a:xfrm>
            <a:off x="6595955" y="5419945"/>
            <a:ext cx="1108880" cy="33315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4EA48E8-E657-47C2-ABBB-49322327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633742" cy="76061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PIMPINAN UNIVERSITAS HINDU INDONESIA</a:t>
            </a:r>
            <a:endParaRPr lang="id-ID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22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1079</TotalTime>
  <Words>1742</Words>
  <Application>Microsoft Office PowerPoint</Application>
  <PresentationFormat>On-screen Show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Georgia</vt:lpstr>
      <vt:lpstr>Gill Sans MT</vt:lpstr>
      <vt:lpstr>Impact</vt:lpstr>
      <vt:lpstr>Lato</vt:lpstr>
      <vt:lpstr>Roboto Slab</vt:lpstr>
      <vt:lpstr>Times New Roman</vt:lpstr>
      <vt:lpstr>Wingdings</vt:lpstr>
      <vt:lpstr>Badge</vt:lpstr>
      <vt:lpstr> WAKIL REKTOR III BIDANG KEMAHASISWAAN DAN KERJASAMA</vt:lpstr>
      <vt:lpstr>Curriculum vitae</vt:lpstr>
      <vt:lpstr>Logo dan Slogan unhi</vt:lpstr>
      <vt:lpstr>PKKMB MASA LALU</vt:lpstr>
      <vt:lpstr>PowerPoint Presentation</vt:lpstr>
      <vt:lpstr>mahasiswa</vt:lpstr>
      <vt:lpstr>PowerPoint Presentation</vt:lpstr>
      <vt:lpstr>Peran mahasiswa</vt:lpstr>
      <vt:lpstr>PIMPINAN UNIVERSITAS HINDU INDONESIA</vt:lpstr>
      <vt:lpstr>FUNGSI BIDANG KEMAHASISWAAN</vt:lpstr>
      <vt:lpstr>TUGAS POKOK BIDANG KEMAHASISWAAN</vt:lpstr>
      <vt:lpstr>Larangan-larangan prilaku mahasiswa UNHI</vt:lpstr>
      <vt:lpstr>lanjutan</vt:lpstr>
      <vt:lpstr>Sanksi-sanksi</vt:lpstr>
      <vt:lpstr>FASILITAS KEMAHASISWAAN  </vt:lpstr>
      <vt:lpstr>Beasiswa dan penghargaan kepada mahasiswa</vt:lpstr>
      <vt:lpstr>ORGANISASI KEMAHASISWAAN (ORKEMAS)</vt:lpstr>
      <vt:lpstr>ORGAWA TINGKAT FAKULTAS</vt:lpstr>
      <vt:lpstr>BEM DAN HMJ </vt:lpstr>
      <vt:lpstr>UKM DI UNIVERSITAS HINDU INDONESIA</vt:lpstr>
      <vt:lpstr>PRESTASI MAHASISWA UNHI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RAPAT KOORDINASI WAKIL REKTOR III</dc:title>
  <dc:creator>ASUS</dc:creator>
  <cp:lastModifiedBy>I Wayan Muka</cp:lastModifiedBy>
  <cp:revision>59</cp:revision>
  <dcterms:created xsi:type="dcterms:W3CDTF">2018-02-26T14:50:10Z</dcterms:created>
  <dcterms:modified xsi:type="dcterms:W3CDTF">2021-08-23T06:28:07Z</dcterms:modified>
</cp:coreProperties>
</file>